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3"/>
  </p:notesMasterIdLst>
  <p:sldIdLst>
    <p:sldId id="477" r:id="rId2"/>
    <p:sldId id="476" r:id="rId3"/>
    <p:sldId id="484" r:id="rId4"/>
    <p:sldId id="485" r:id="rId5"/>
    <p:sldId id="486" r:id="rId6"/>
    <p:sldId id="464" r:id="rId7"/>
    <p:sldId id="463" r:id="rId8"/>
    <p:sldId id="516" r:id="rId9"/>
    <p:sldId id="466" r:id="rId10"/>
    <p:sldId id="361" r:id="rId11"/>
    <p:sldId id="554" r:id="rId12"/>
    <p:sldId id="567" r:id="rId13"/>
    <p:sldId id="504" r:id="rId14"/>
    <p:sldId id="555" r:id="rId15"/>
    <p:sldId id="556" r:id="rId16"/>
    <p:sldId id="557" r:id="rId17"/>
    <p:sldId id="561" r:id="rId18"/>
    <p:sldId id="514" r:id="rId19"/>
    <p:sldId id="582" r:id="rId20"/>
    <p:sldId id="568" r:id="rId21"/>
    <p:sldId id="570" r:id="rId22"/>
    <p:sldId id="571" r:id="rId23"/>
    <p:sldId id="572" r:id="rId24"/>
    <p:sldId id="573" r:id="rId25"/>
    <p:sldId id="517" r:id="rId26"/>
    <p:sldId id="574" r:id="rId27"/>
    <p:sldId id="578" r:id="rId28"/>
    <p:sldId id="575" r:id="rId29"/>
    <p:sldId id="576" r:id="rId30"/>
    <p:sldId id="577" r:id="rId31"/>
    <p:sldId id="579" r:id="rId32"/>
    <p:sldId id="581" r:id="rId33"/>
    <p:sldId id="518" r:id="rId34"/>
    <p:sldId id="519" r:id="rId35"/>
    <p:sldId id="360" r:id="rId36"/>
    <p:sldId id="520" r:id="rId37"/>
    <p:sldId id="551" r:id="rId38"/>
    <p:sldId id="552" r:id="rId39"/>
    <p:sldId id="521" r:id="rId40"/>
    <p:sldId id="306" r:id="rId41"/>
    <p:sldId id="522" r:id="rId42"/>
    <p:sldId id="523" r:id="rId43"/>
    <p:sldId id="370" r:id="rId44"/>
    <p:sldId id="305" r:id="rId45"/>
    <p:sldId id="307" r:id="rId46"/>
    <p:sldId id="266" r:id="rId47"/>
    <p:sldId id="524" r:id="rId48"/>
    <p:sldId id="525" r:id="rId49"/>
    <p:sldId id="527" r:id="rId50"/>
    <p:sldId id="506" r:id="rId51"/>
    <p:sldId id="503" r:id="rId52"/>
    <p:sldId id="515" r:id="rId53"/>
    <p:sldId id="273" r:id="rId54"/>
    <p:sldId id="267" r:id="rId55"/>
    <p:sldId id="528" r:id="rId56"/>
    <p:sldId id="529" r:id="rId57"/>
    <p:sldId id="372" r:id="rId58"/>
    <p:sldId id="531" r:id="rId59"/>
    <p:sldId id="532" r:id="rId60"/>
    <p:sldId id="533" r:id="rId61"/>
    <p:sldId id="534" r:id="rId62"/>
    <p:sldId id="535" r:id="rId63"/>
    <p:sldId id="544" r:id="rId64"/>
    <p:sldId id="545" r:id="rId65"/>
    <p:sldId id="541" r:id="rId66"/>
    <p:sldId id="546" r:id="rId67"/>
    <p:sldId id="377" r:id="rId68"/>
    <p:sldId id="547" r:id="rId69"/>
    <p:sldId id="309" r:id="rId70"/>
    <p:sldId id="549" r:id="rId71"/>
    <p:sldId id="553"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1859C"/>
    <a:srgbClr val="E8340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0" d="100"/>
          <a:sy n="70" d="100"/>
        </p:scale>
        <p:origin x="-720"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B2A8B6-FAC1-4FA7-AF04-DE3D128FD45D}" type="datetimeFigureOut">
              <a:rPr lang="en-US" smtClean="0"/>
              <a:t>11/30/2021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3B1908-B7F9-4B70-9236-B317B7FCAD88}" type="slidenum">
              <a:rPr lang="en-US" smtClean="0"/>
              <a:t>‹#›</a:t>
            </a:fld>
            <a:endParaRPr lang="en-US"/>
          </a:p>
        </p:txBody>
      </p:sp>
    </p:spTree>
    <p:extLst>
      <p:ext uri="{BB962C8B-B14F-4D97-AF65-F5344CB8AC3E}">
        <p14:creationId xmlns:p14="http://schemas.microsoft.com/office/powerpoint/2010/main" val="561122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 xmlns:a16="http://schemas.microsoft.com/office/drawing/2014/main" id="{5092451E-37AA-4BFB-9C39-E2189A453F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Slide Number Placeholder 3">
            <a:extLst>
              <a:ext uri="{FF2B5EF4-FFF2-40B4-BE49-F238E27FC236}">
                <a16:creationId xmlns="" xmlns:a16="http://schemas.microsoft.com/office/drawing/2014/main" id="{4BACC985-E10D-4D4F-9C1A-E31BE82C6D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5E4EF5-3B15-47EC-BDE9-1BCEF7830B6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148" name="Notes Placeholder 4">
            <a:extLst>
              <a:ext uri="{FF2B5EF4-FFF2-40B4-BE49-F238E27FC236}">
                <a16:creationId xmlns="" xmlns:a16="http://schemas.microsoft.com/office/drawing/2014/main" id="{98D07457-26BF-48B7-B04F-A48029F16A2D}"/>
              </a:ext>
            </a:extLst>
          </p:cNvPr>
          <p:cNvSpPr>
            <a:spLocks noGrp="1" noChangeArrowheads="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 xmlns:a16="http://schemas.microsoft.com/office/drawing/2014/main" id="{5F93A437-0327-4A46-A533-D80198A61A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Slide Number Placeholder 3">
            <a:extLst>
              <a:ext uri="{FF2B5EF4-FFF2-40B4-BE49-F238E27FC236}">
                <a16:creationId xmlns="" xmlns:a16="http://schemas.microsoft.com/office/drawing/2014/main" id="{90A542C3-3ED3-4343-95AB-65DEA3A3222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3DCF6C-AD8C-4C0B-BF62-70BB33961D5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33796" name="Notes Placeholder 4">
            <a:extLst>
              <a:ext uri="{FF2B5EF4-FFF2-40B4-BE49-F238E27FC236}">
                <a16:creationId xmlns="" xmlns:a16="http://schemas.microsoft.com/office/drawing/2014/main" id="{ED523D5B-0B63-43AA-B556-D1236D24BE69}"/>
              </a:ext>
            </a:extLst>
          </p:cNvPr>
          <p:cNvSpPr>
            <a:spLocks noGrp="1" noChangeArrowheads="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 xmlns:a16="http://schemas.microsoft.com/office/drawing/2014/main" id="{590D7F91-5168-4CFE-B409-0B2A67ED7B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 xmlns:a16="http://schemas.microsoft.com/office/drawing/2014/main" id="{163E32C9-6C24-4103-AA28-71961B10C6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988" name="Slide Number Placeholder 3">
            <a:extLst>
              <a:ext uri="{FF2B5EF4-FFF2-40B4-BE49-F238E27FC236}">
                <a16:creationId xmlns="" xmlns:a16="http://schemas.microsoft.com/office/drawing/2014/main" id="{E432E351-3753-4885-9FB1-56DF437F6C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944C5E-73D8-4BF7-BE7B-B23EEF9695D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 xmlns:a16="http://schemas.microsoft.com/office/drawing/2014/main" id="{EEDC0B08-CE0B-4452-9E5C-DDDFD8D4BE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 xmlns:a16="http://schemas.microsoft.com/office/drawing/2014/main" id="{F45817BE-D588-4E9E-832B-48E1BEE524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6084" name="Slide Number Placeholder 3">
            <a:extLst>
              <a:ext uri="{FF2B5EF4-FFF2-40B4-BE49-F238E27FC236}">
                <a16:creationId xmlns="" xmlns:a16="http://schemas.microsoft.com/office/drawing/2014/main" id="{5BB248C4-B78C-4A64-8FF8-29DE7495F8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AD169D-BF17-4AD9-91AF-7AA78E9A547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 xmlns:a16="http://schemas.microsoft.com/office/drawing/2014/main" id="{D4020685-50BD-46BC-AF79-40D9C150AA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 xmlns:a16="http://schemas.microsoft.com/office/drawing/2014/main" id="{7EA27E90-C5EA-4459-9A34-EBA3761A6C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8132" name="Slide Number Placeholder 3">
            <a:extLst>
              <a:ext uri="{FF2B5EF4-FFF2-40B4-BE49-F238E27FC236}">
                <a16:creationId xmlns="" xmlns:a16="http://schemas.microsoft.com/office/drawing/2014/main" id="{B9DBC393-C205-4A9C-820A-00D14190FC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1921C5-0F6C-4074-9272-49160A35599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 xmlns:a16="http://schemas.microsoft.com/office/drawing/2014/main" id="{8D076541-8F85-45EB-904E-5C26B2D9FB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 xmlns:a16="http://schemas.microsoft.com/office/drawing/2014/main" id="{497D510B-3BC6-4F7F-A639-443A1BD1C7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latin typeface="Calibri" panose="020F0502020204030204" pitchFamily="34" charset="0"/>
            </a:endParaRPr>
          </a:p>
        </p:txBody>
      </p:sp>
      <p:sp>
        <p:nvSpPr>
          <p:cNvPr id="53252" name="Slide Number Placeholder 3">
            <a:extLst>
              <a:ext uri="{FF2B5EF4-FFF2-40B4-BE49-F238E27FC236}">
                <a16:creationId xmlns="" xmlns:a16="http://schemas.microsoft.com/office/drawing/2014/main" id="{776135E9-F889-417C-B152-46501E857E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78084B-0540-431B-80D2-1C34E9E3F03D}"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 xmlns:a16="http://schemas.microsoft.com/office/drawing/2014/main" id="{AB591CD0-9458-42E7-86C4-78700E94E7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 xmlns:a16="http://schemas.microsoft.com/office/drawing/2014/main" id="{AD46B3F4-D376-45DF-8BA2-88CEDCF1A2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latin typeface="Calibri" panose="020F0502020204030204" pitchFamily="34" charset="0"/>
            </a:endParaRPr>
          </a:p>
        </p:txBody>
      </p:sp>
      <p:sp>
        <p:nvSpPr>
          <p:cNvPr id="56324" name="Slide Number Placeholder 3">
            <a:extLst>
              <a:ext uri="{FF2B5EF4-FFF2-40B4-BE49-F238E27FC236}">
                <a16:creationId xmlns="" xmlns:a16="http://schemas.microsoft.com/office/drawing/2014/main" id="{9181009A-CACF-4299-836C-113FFB57C4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0BDEA4-D542-4E45-A118-49503F23AFC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 xmlns:a16="http://schemas.microsoft.com/office/drawing/2014/main" id="{D347E631-5AF7-4879-89AF-BC9246C5A3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 xmlns:a16="http://schemas.microsoft.com/office/drawing/2014/main" id="{7399DEED-6D92-44D7-B11E-ED697C2FDD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latin typeface="Calibri" panose="020F0502020204030204" pitchFamily="34" charset="0"/>
            </a:endParaRPr>
          </a:p>
        </p:txBody>
      </p:sp>
      <p:sp>
        <p:nvSpPr>
          <p:cNvPr id="62468" name="Slide Number Placeholder 3">
            <a:extLst>
              <a:ext uri="{FF2B5EF4-FFF2-40B4-BE49-F238E27FC236}">
                <a16:creationId xmlns="" xmlns:a16="http://schemas.microsoft.com/office/drawing/2014/main" id="{1EA71772-A064-4BEA-8FDC-F46EB36FC93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DEFAF0-CD6B-4B00-8008-37E19B421A2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 xmlns:a16="http://schemas.microsoft.com/office/drawing/2014/main" id="{4F33E98D-A091-4B2C-B777-92E9985E49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 xmlns:a16="http://schemas.microsoft.com/office/drawing/2014/main" id="{E25A0280-F24B-4D6A-9DE6-36E4193606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5540" name="Slide Number Placeholder 3">
            <a:extLst>
              <a:ext uri="{FF2B5EF4-FFF2-40B4-BE49-F238E27FC236}">
                <a16:creationId xmlns="" xmlns:a16="http://schemas.microsoft.com/office/drawing/2014/main" id="{B2695E1A-0CAE-4CBC-A0A7-84E0554AC1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8DC1D7-969F-440D-9CDB-455DD2B3A83A}"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 xmlns:a16="http://schemas.microsoft.com/office/drawing/2014/main" id="{DB790C1F-2B07-4BAF-87DB-7288104B50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Slide Number Placeholder 3">
            <a:extLst>
              <a:ext uri="{FF2B5EF4-FFF2-40B4-BE49-F238E27FC236}">
                <a16:creationId xmlns="" xmlns:a16="http://schemas.microsoft.com/office/drawing/2014/main" id="{5E2554F0-5B4C-47D6-AF8F-53C3AD01FC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BB3C81-C12A-4036-9A17-CC935ECFEC6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7588" name="Notes Placeholder 4">
            <a:extLst>
              <a:ext uri="{FF2B5EF4-FFF2-40B4-BE49-F238E27FC236}">
                <a16:creationId xmlns="" xmlns:a16="http://schemas.microsoft.com/office/drawing/2014/main" id="{4B033C38-4584-4237-872D-79D990C2D07A}"/>
              </a:ext>
            </a:extLst>
          </p:cNvPr>
          <p:cNvSpPr>
            <a:spLocks noGrp="1" noChangeArrowheads="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 xmlns:a16="http://schemas.microsoft.com/office/drawing/2014/main" id="{266F95D2-FF32-427B-B61D-6450820582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 xmlns:a16="http://schemas.microsoft.com/office/drawing/2014/main" id="{693AE0F2-B0EB-43AF-9F88-693C047EF3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9636" name="Slide Number Placeholder 3">
            <a:extLst>
              <a:ext uri="{FF2B5EF4-FFF2-40B4-BE49-F238E27FC236}">
                <a16:creationId xmlns="" xmlns:a16="http://schemas.microsoft.com/office/drawing/2014/main" id="{A767EDC7-6165-48F1-90E6-7180A2A245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193006-9CB2-4A26-AA6E-9F68DE26508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 xmlns:a16="http://schemas.microsoft.com/office/drawing/2014/main" id="{8C272165-A68A-4B8F-9B5D-8D6B8F47C4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 xmlns:a16="http://schemas.microsoft.com/office/drawing/2014/main" id="{E7DA837A-9E63-439F-8518-C82323CFBF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340" name="Slide Number Placeholder 3">
            <a:extLst>
              <a:ext uri="{FF2B5EF4-FFF2-40B4-BE49-F238E27FC236}">
                <a16:creationId xmlns="" xmlns:a16="http://schemas.microsoft.com/office/drawing/2014/main" id="{304FE9D6-A2B2-42CF-8020-911A5AECC7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9DA3AE-8B86-4118-8F1D-1F08345182E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 xmlns:a16="http://schemas.microsoft.com/office/drawing/2014/main" id="{36E8B86B-5DF0-41EC-80AF-4899C650AD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 xmlns:a16="http://schemas.microsoft.com/office/drawing/2014/main" id="{EFBFCF23-7965-44F2-B665-FA5FF82FFA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1684" name="Slide Number Placeholder 3">
            <a:extLst>
              <a:ext uri="{FF2B5EF4-FFF2-40B4-BE49-F238E27FC236}">
                <a16:creationId xmlns="" xmlns:a16="http://schemas.microsoft.com/office/drawing/2014/main" id="{D57EF1E8-B80C-4C3F-9C0E-4BE3BF141D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3C7C3C-126F-4036-A07E-F1D4D58EA4D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 xmlns:a16="http://schemas.microsoft.com/office/drawing/2014/main" id="{0205F2E2-2100-4B84-8528-28440D3873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Slide Number Placeholder 3">
            <a:extLst>
              <a:ext uri="{FF2B5EF4-FFF2-40B4-BE49-F238E27FC236}">
                <a16:creationId xmlns="" xmlns:a16="http://schemas.microsoft.com/office/drawing/2014/main" id="{01D48EAA-51BD-4218-B350-0678893B80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6D9359-2D08-41A2-98CB-DC5185E9593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3732" name="Notes Placeholder 4">
            <a:extLst>
              <a:ext uri="{FF2B5EF4-FFF2-40B4-BE49-F238E27FC236}">
                <a16:creationId xmlns="" xmlns:a16="http://schemas.microsoft.com/office/drawing/2014/main" id="{403C2865-85B7-4102-9D3A-699454CE6AD6}"/>
              </a:ext>
            </a:extLst>
          </p:cNvPr>
          <p:cNvSpPr>
            <a:spLocks noGrp="1" noChangeArrowheads="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 xmlns:a16="http://schemas.microsoft.com/office/drawing/2014/main" id="{451B1531-49DC-4E98-AE28-E66479B528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 xmlns:a16="http://schemas.microsoft.com/office/drawing/2014/main" id="{79EA2FD5-0945-4FBD-ADA0-0712C9F04D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1924" name="Slide Number Placeholder 3">
            <a:extLst>
              <a:ext uri="{FF2B5EF4-FFF2-40B4-BE49-F238E27FC236}">
                <a16:creationId xmlns="" xmlns:a16="http://schemas.microsoft.com/office/drawing/2014/main" id="{BE2AED01-B02D-4F3D-8ADD-EE8BA02D973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40336E-FEFB-404C-9508-4FD658373C9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 xmlns:a16="http://schemas.microsoft.com/office/drawing/2014/main" id="{87600118-B2E5-415D-91BE-EFD6471298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 xmlns:a16="http://schemas.microsoft.com/office/drawing/2014/main" id="{2BE7F087-275E-4D3A-AD6A-76B013AA4D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3972" name="Slide Number Placeholder 3">
            <a:extLst>
              <a:ext uri="{FF2B5EF4-FFF2-40B4-BE49-F238E27FC236}">
                <a16:creationId xmlns="" xmlns:a16="http://schemas.microsoft.com/office/drawing/2014/main" id="{15DC97BF-9165-45DB-84CD-8CA99C188E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AF803D-9E1E-4F8E-80A7-C5F99880C3F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 xmlns:a16="http://schemas.microsoft.com/office/drawing/2014/main" id="{2B1097E3-32C4-4D9B-A3DE-178A572F10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 xmlns:a16="http://schemas.microsoft.com/office/drawing/2014/main" id="{E3CE43DA-7189-408F-ABAA-A1444D49170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6020" name="Slide Number Placeholder 3">
            <a:extLst>
              <a:ext uri="{FF2B5EF4-FFF2-40B4-BE49-F238E27FC236}">
                <a16:creationId xmlns="" xmlns:a16="http://schemas.microsoft.com/office/drawing/2014/main" id="{60C114D4-E941-4AB4-97A2-75E6CF1329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D8AD5D-3240-4088-8BEE-CB51E5975FB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 xmlns:a16="http://schemas.microsoft.com/office/drawing/2014/main" id="{A18C9957-7F7C-4F9A-997C-0BCFE30BA4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 xmlns:a16="http://schemas.microsoft.com/office/drawing/2014/main" id="{20DEB623-26B5-4CE3-9FD9-AF85A0C641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8068" name="Slide Number Placeholder 3">
            <a:extLst>
              <a:ext uri="{FF2B5EF4-FFF2-40B4-BE49-F238E27FC236}">
                <a16:creationId xmlns="" xmlns:a16="http://schemas.microsoft.com/office/drawing/2014/main" id="{E1119AB5-BE06-4A05-A274-1E6E319B25D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8D3661-2EEA-4A92-A292-3BF622F50F4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 xmlns:a16="http://schemas.microsoft.com/office/drawing/2014/main" id="{2FD938FA-1B08-4404-AEC9-E66787801F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 xmlns:a16="http://schemas.microsoft.com/office/drawing/2014/main" id="{E64E40D0-E104-496E-A450-E7241ED66E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0116" name="Slide Number Placeholder 3">
            <a:extLst>
              <a:ext uri="{FF2B5EF4-FFF2-40B4-BE49-F238E27FC236}">
                <a16:creationId xmlns="" xmlns:a16="http://schemas.microsoft.com/office/drawing/2014/main" id="{E20B0B88-B9CE-480A-AC50-8CE99738FC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349F1F-5A75-4046-8025-3211EAA53D05}"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 xmlns:a16="http://schemas.microsoft.com/office/drawing/2014/main" id="{CFF6C283-C820-4E3D-B5B5-CA650A1BF7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 xmlns:a16="http://schemas.microsoft.com/office/drawing/2014/main" id="{1E1D2942-24D7-4DB3-B583-9835C584CA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164" name="Slide Number Placeholder 3">
            <a:extLst>
              <a:ext uri="{FF2B5EF4-FFF2-40B4-BE49-F238E27FC236}">
                <a16:creationId xmlns="" xmlns:a16="http://schemas.microsoft.com/office/drawing/2014/main" id="{F0C171B5-51EB-46A7-84FE-C1DAEDD26E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B40B07-35E4-40E9-B5C0-0FB0DFADC6F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 xmlns:a16="http://schemas.microsoft.com/office/drawing/2014/main" id="{35C23A3A-D1A0-474C-8053-2E999444C74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Slide Number Placeholder 3">
            <a:extLst>
              <a:ext uri="{FF2B5EF4-FFF2-40B4-BE49-F238E27FC236}">
                <a16:creationId xmlns="" xmlns:a16="http://schemas.microsoft.com/office/drawing/2014/main" id="{E759973C-FCE3-4187-A6D1-37B65D1825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221893-0958-46C6-B71D-538AF50289C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4212" name="Notes Placeholder 4">
            <a:extLst>
              <a:ext uri="{FF2B5EF4-FFF2-40B4-BE49-F238E27FC236}">
                <a16:creationId xmlns="" xmlns:a16="http://schemas.microsoft.com/office/drawing/2014/main" id="{37E40D4D-7619-43BC-B912-C4D29A15A4E0}"/>
              </a:ext>
            </a:extLst>
          </p:cNvPr>
          <p:cNvSpPr>
            <a:spLocks noGrp="1" noChangeArrowheads="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 xmlns:a16="http://schemas.microsoft.com/office/drawing/2014/main" id="{0D8C6984-E1F1-4A3B-BD8C-9CB32487E2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 xmlns:a16="http://schemas.microsoft.com/office/drawing/2014/main" id="{089DDF8E-037E-4A24-8E86-A8F7CA5664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6260" name="Slide Number Placeholder 3">
            <a:extLst>
              <a:ext uri="{FF2B5EF4-FFF2-40B4-BE49-F238E27FC236}">
                <a16:creationId xmlns="" xmlns:a16="http://schemas.microsoft.com/office/drawing/2014/main" id="{53667922-2BB0-492E-AA41-AFEEFE2BFE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279BA0-A516-47A0-9CAA-55C37EE1CFF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 xmlns:a16="http://schemas.microsoft.com/office/drawing/2014/main" id="{DE033589-8BBD-437D-894D-0393A650C24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 xmlns:a16="http://schemas.microsoft.com/office/drawing/2014/main" id="{6451A5A0-AF86-44CE-9641-F1C16BF895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6388" name="Slide Number Placeholder 3">
            <a:extLst>
              <a:ext uri="{FF2B5EF4-FFF2-40B4-BE49-F238E27FC236}">
                <a16:creationId xmlns="" xmlns:a16="http://schemas.microsoft.com/office/drawing/2014/main" id="{8DA64DD7-3495-4022-B827-7D95DD3FCE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D4FEEF-98C6-4E56-A287-3C1576A6C7D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 xmlns:a16="http://schemas.microsoft.com/office/drawing/2014/main" id="{A54F6E18-A62C-43D1-84CA-3331E6DC87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Slide Number Placeholder 3">
            <a:extLst>
              <a:ext uri="{FF2B5EF4-FFF2-40B4-BE49-F238E27FC236}">
                <a16:creationId xmlns="" xmlns:a16="http://schemas.microsoft.com/office/drawing/2014/main" id="{7BA71026-A944-40B6-A0FB-947EF49A75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273372-D1AE-42F3-B899-400B2D95E762}"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01380" name="Notes Placeholder 4">
            <a:extLst>
              <a:ext uri="{FF2B5EF4-FFF2-40B4-BE49-F238E27FC236}">
                <a16:creationId xmlns="" xmlns:a16="http://schemas.microsoft.com/office/drawing/2014/main" id="{D02320D3-1EB2-4F21-9496-460E00EE4C52}"/>
              </a:ext>
            </a:extLst>
          </p:cNvPr>
          <p:cNvSpPr>
            <a:spLocks noGrp="1" noChangeArrowheads="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 xmlns:a16="http://schemas.microsoft.com/office/drawing/2014/main" id="{A1105D17-02A0-4DA2-AB4D-F6774E48BB1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 xmlns:a16="http://schemas.microsoft.com/office/drawing/2014/main" id="{D6F51A27-20EA-432C-83CC-5B66B6FB56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a:p>
        </p:txBody>
      </p:sp>
      <p:sp>
        <p:nvSpPr>
          <p:cNvPr id="18436" name="Slide Number Placeholder 3">
            <a:extLst>
              <a:ext uri="{FF2B5EF4-FFF2-40B4-BE49-F238E27FC236}">
                <a16:creationId xmlns="" xmlns:a16="http://schemas.microsoft.com/office/drawing/2014/main" id="{FC8E058C-A726-4FA6-818E-AA5EE17464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EFEF6C-7803-4C99-8F22-831185DAC22E}"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 xmlns:a16="http://schemas.microsoft.com/office/drawing/2014/main" id="{A813458B-58CF-464C-B597-AD66D598EAF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lide Number Placeholder 3">
            <a:extLst>
              <a:ext uri="{FF2B5EF4-FFF2-40B4-BE49-F238E27FC236}">
                <a16:creationId xmlns="" xmlns:a16="http://schemas.microsoft.com/office/drawing/2014/main" id="{3863D5C7-AE39-4CB6-A84F-7D767A7D2F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B1E5AA-7F07-4B0A-A343-53AE2D406093}"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20484" name="Notes Placeholder 4">
            <a:extLst>
              <a:ext uri="{FF2B5EF4-FFF2-40B4-BE49-F238E27FC236}">
                <a16:creationId xmlns="" xmlns:a16="http://schemas.microsoft.com/office/drawing/2014/main" id="{6D37B7A5-369A-4E1D-86E3-12BE0E672FF1}"/>
              </a:ext>
            </a:extLst>
          </p:cNvPr>
          <p:cNvSpPr>
            <a:spLocks noGrp="1" noChangeArrowheads="1"/>
          </p:cNvSpPr>
          <p:nvPr>
            <p:ph type="body"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 xmlns:a16="http://schemas.microsoft.com/office/drawing/2014/main" id="{294F4DB7-4A2E-423D-8CA5-A0625C24B4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 xmlns:a16="http://schemas.microsoft.com/office/drawing/2014/main" id="{FEC18467-760A-42C5-BDED-558D2BC7F4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32" name="Slide Number Placeholder 3">
            <a:extLst>
              <a:ext uri="{FF2B5EF4-FFF2-40B4-BE49-F238E27FC236}">
                <a16:creationId xmlns="" xmlns:a16="http://schemas.microsoft.com/office/drawing/2014/main" id="{E6F7B818-9EFF-45BC-8CDA-84F3A8FA24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82E221-04E4-4070-B663-3CCF2F8D935D}"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 xmlns:a16="http://schemas.microsoft.com/office/drawing/2014/main" id="{7714F897-F37A-4187-825B-3B86ECB427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 xmlns:a16="http://schemas.microsoft.com/office/drawing/2014/main" id="{1735346D-8DE4-462C-893E-F1FE0416FD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580" name="Slide Number Placeholder 3">
            <a:extLst>
              <a:ext uri="{FF2B5EF4-FFF2-40B4-BE49-F238E27FC236}">
                <a16:creationId xmlns="" xmlns:a16="http://schemas.microsoft.com/office/drawing/2014/main" id="{59A65EAD-244A-4B21-8CA3-D0299BB389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4B97DA-27DD-48AA-9AB5-2AF08C4BBFD7}"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 xmlns:a16="http://schemas.microsoft.com/office/drawing/2014/main" id="{E0A2A269-C6CE-48DA-AACD-BE915A70E0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 xmlns:a16="http://schemas.microsoft.com/office/drawing/2014/main" id="{A3A404C1-0C0D-4FCD-92A9-FB6752BFB1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8676" name="Slide Number Placeholder 3">
            <a:extLst>
              <a:ext uri="{FF2B5EF4-FFF2-40B4-BE49-F238E27FC236}">
                <a16:creationId xmlns="" xmlns:a16="http://schemas.microsoft.com/office/drawing/2014/main" id="{DC7D96A4-A942-49E1-9C4A-F8FCD8D1AD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A3005A-FE76-4079-8336-0C766DE877FC}"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 xmlns:a16="http://schemas.microsoft.com/office/drawing/2014/main" id="{6AC193E6-3F41-4F5D-B354-3EE59F9EB7F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 xmlns:a16="http://schemas.microsoft.com/office/drawing/2014/main" id="{96AE0730-0410-4ECC-A0DD-1CCED85359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a:extLst>
              <a:ext uri="{FF2B5EF4-FFF2-40B4-BE49-F238E27FC236}">
                <a16:creationId xmlns="" xmlns:a16="http://schemas.microsoft.com/office/drawing/2014/main" id="{B0143CBB-DE7E-47FE-BEB8-DD117DF651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E8CD88-E7F6-4BC1-AD5F-DDEDAA8B7636}"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 xmlns:a16="http://schemas.microsoft.com/office/drawing/2014/main" id="{EAF2D21E-DED1-493C-8082-BAD2CBA48435}"/>
              </a:ext>
            </a:extLst>
          </p:cNvPr>
          <p:cNvSpPr>
            <a:spLocks noGrp="1"/>
          </p:cNvSpPr>
          <p:nvPr>
            <p:ph type="dt" sz="half" idx="10"/>
          </p:nvPr>
        </p:nvSpPr>
        <p:spPr/>
        <p:txBody>
          <a:bodyPr/>
          <a:lstStyle>
            <a:lvl1pPr>
              <a:defRPr/>
            </a:lvl1pPr>
          </a:lstStyle>
          <a:p>
            <a:pPr>
              <a:defRPr/>
            </a:pPr>
            <a:fld id="{CE81490E-13E5-47B2-9528-75172877192C}" type="datetimeFigureOut">
              <a:rPr lang="en-US"/>
              <a:pPr>
                <a:defRPr/>
              </a:pPr>
              <a:t>11/30/2021</a:t>
            </a:fld>
            <a:endParaRPr lang="en-US"/>
          </a:p>
        </p:txBody>
      </p:sp>
      <p:sp>
        <p:nvSpPr>
          <p:cNvPr id="5" name="Footer Placeholder 4">
            <a:extLst>
              <a:ext uri="{FF2B5EF4-FFF2-40B4-BE49-F238E27FC236}">
                <a16:creationId xmlns="" xmlns:a16="http://schemas.microsoft.com/office/drawing/2014/main" id="{C328BF63-0A79-40E2-B056-E69C6BB0E90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009D1DA6-F1F0-4BEB-ADF5-D0E56EBC7C54}"/>
              </a:ext>
            </a:extLst>
          </p:cNvPr>
          <p:cNvSpPr>
            <a:spLocks noGrp="1"/>
          </p:cNvSpPr>
          <p:nvPr>
            <p:ph type="sldNum" sz="quarter" idx="12"/>
          </p:nvPr>
        </p:nvSpPr>
        <p:spPr/>
        <p:txBody>
          <a:bodyPr/>
          <a:lstStyle>
            <a:lvl1pPr>
              <a:defRPr/>
            </a:lvl1pPr>
          </a:lstStyle>
          <a:p>
            <a:pPr>
              <a:defRPr/>
            </a:pPr>
            <a:fld id="{5BE1397B-32C8-444C-9F99-08B1A1C751B0}" type="slidenum">
              <a:rPr lang="en-US" altLang="en-US"/>
              <a:pPr>
                <a:defRPr/>
              </a:pPr>
              <a:t>‹#›</a:t>
            </a:fld>
            <a:endParaRPr lang="en-US" altLang="en-US"/>
          </a:p>
        </p:txBody>
      </p:sp>
    </p:spTree>
    <p:extLst>
      <p:ext uri="{BB962C8B-B14F-4D97-AF65-F5344CB8AC3E}">
        <p14:creationId xmlns:p14="http://schemas.microsoft.com/office/powerpoint/2010/main" val="976729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4C27451-2ACA-4E93-A603-7A7846269BF5}"/>
              </a:ext>
            </a:extLst>
          </p:cNvPr>
          <p:cNvSpPr>
            <a:spLocks noGrp="1"/>
          </p:cNvSpPr>
          <p:nvPr>
            <p:ph type="dt" sz="half" idx="10"/>
          </p:nvPr>
        </p:nvSpPr>
        <p:spPr/>
        <p:txBody>
          <a:bodyPr/>
          <a:lstStyle>
            <a:lvl1pPr>
              <a:defRPr/>
            </a:lvl1pPr>
          </a:lstStyle>
          <a:p>
            <a:pPr>
              <a:defRPr/>
            </a:pPr>
            <a:fld id="{8925FDBF-E7C0-42BC-B543-A77F10983522}" type="datetimeFigureOut">
              <a:rPr lang="en-US"/>
              <a:pPr>
                <a:defRPr/>
              </a:pPr>
              <a:t>11/30/2021</a:t>
            </a:fld>
            <a:endParaRPr lang="en-US"/>
          </a:p>
        </p:txBody>
      </p:sp>
      <p:sp>
        <p:nvSpPr>
          <p:cNvPr id="5" name="Footer Placeholder 4">
            <a:extLst>
              <a:ext uri="{FF2B5EF4-FFF2-40B4-BE49-F238E27FC236}">
                <a16:creationId xmlns="" xmlns:a16="http://schemas.microsoft.com/office/drawing/2014/main" id="{41484E02-C029-4F84-BB44-AF21220886A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60E3F99A-6CA6-4951-ADDF-5507C5D9E43D}"/>
              </a:ext>
            </a:extLst>
          </p:cNvPr>
          <p:cNvSpPr>
            <a:spLocks noGrp="1"/>
          </p:cNvSpPr>
          <p:nvPr>
            <p:ph type="sldNum" sz="quarter" idx="12"/>
          </p:nvPr>
        </p:nvSpPr>
        <p:spPr/>
        <p:txBody>
          <a:bodyPr/>
          <a:lstStyle>
            <a:lvl1pPr>
              <a:defRPr/>
            </a:lvl1pPr>
          </a:lstStyle>
          <a:p>
            <a:pPr>
              <a:defRPr/>
            </a:pPr>
            <a:fld id="{A34902FF-CC8B-4787-9EA7-7D844252FBFE}" type="slidenum">
              <a:rPr lang="en-US" altLang="en-US"/>
              <a:pPr>
                <a:defRPr/>
              </a:pPr>
              <a:t>‹#›</a:t>
            </a:fld>
            <a:endParaRPr lang="en-US" altLang="en-US"/>
          </a:p>
        </p:txBody>
      </p:sp>
    </p:spTree>
    <p:extLst>
      <p:ext uri="{BB962C8B-B14F-4D97-AF65-F5344CB8AC3E}">
        <p14:creationId xmlns:p14="http://schemas.microsoft.com/office/powerpoint/2010/main" val="2167985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0512ADC-5E3E-4217-89E0-C38228B83A24}"/>
              </a:ext>
            </a:extLst>
          </p:cNvPr>
          <p:cNvSpPr>
            <a:spLocks noGrp="1"/>
          </p:cNvSpPr>
          <p:nvPr>
            <p:ph type="dt" sz="half" idx="10"/>
          </p:nvPr>
        </p:nvSpPr>
        <p:spPr/>
        <p:txBody>
          <a:bodyPr/>
          <a:lstStyle>
            <a:lvl1pPr>
              <a:defRPr/>
            </a:lvl1pPr>
          </a:lstStyle>
          <a:p>
            <a:pPr>
              <a:defRPr/>
            </a:pPr>
            <a:fld id="{7D99ACD8-2F52-4995-8FD9-E498CE3CB671}" type="datetimeFigureOut">
              <a:rPr lang="en-US"/>
              <a:pPr>
                <a:defRPr/>
              </a:pPr>
              <a:t>11/30/2021</a:t>
            </a:fld>
            <a:endParaRPr lang="en-US"/>
          </a:p>
        </p:txBody>
      </p:sp>
      <p:sp>
        <p:nvSpPr>
          <p:cNvPr id="5" name="Footer Placeholder 4">
            <a:extLst>
              <a:ext uri="{FF2B5EF4-FFF2-40B4-BE49-F238E27FC236}">
                <a16:creationId xmlns="" xmlns:a16="http://schemas.microsoft.com/office/drawing/2014/main" id="{C6EBC874-F879-45FD-9C40-6CDB1198CFA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430307E0-EF11-4C89-A658-937A2DE41073}"/>
              </a:ext>
            </a:extLst>
          </p:cNvPr>
          <p:cNvSpPr>
            <a:spLocks noGrp="1"/>
          </p:cNvSpPr>
          <p:nvPr>
            <p:ph type="sldNum" sz="quarter" idx="12"/>
          </p:nvPr>
        </p:nvSpPr>
        <p:spPr/>
        <p:txBody>
          <a:bodyPr/>
          <a:lstStyle>
            <a:lvl1pPr>
              <a:defRPr/>
            </a:lvl1pPr>
          </a:lstStyle>
          <a:p>
            <a:pPr>
              <a:defRPr/>
            </a:pPr>
            <a:fld id="{0349779B-ECB1-46A0-8657-AD059B40CB90}" type="slidenum">
              <a:rPr lang="en-US" altLang="en-US"/>
              <a:pPr>
                <a:defRPr/>
              </a:pPr>
              <a:t>‹#›</a:t>
            </a:fld>
            <a:endParaRPr lang="en-US" altLang="en-US"/>
          </a:p>
        </p:txBody>
      </p:sp>
    </p:spTree>
    <p:extLst>
      <p:ext uri="{BB962C8B-B14F-4D97-AF65-F5344CB8AC3E}">
        <p14:creationId xmlns:p14="http://schemas.microsoft.com/office/powerpoint/2010/main" val="3965282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Date Placeholder 3">
            <a:extLst>
              <a:ext uri="{FF2B5EF4-FFF2-40B4-BE49-F238E27FC236}">
                <a16:creationId xmlns="" xmlns:a16="http://schemas.microsoft.com/office/drawing/2014/main" id="{3F257023-E38B-4948-BEC5-D8C3C1371940}"/>
              </a:ext>
            </a:extLst>
          </p:cNvPr>
          <p:cNvSpPr>
            <a:spLocks noGrp="1"/>
          </p:cNvSpPr>
          <p:nvPr>
            <p:ph type="dt" sz="half" idx="10"/>
          </p:nvPr>
        </p:nvSpPr>
        <p:spPr/>
        <p:txBody>
          <a:bodyPr/>
          <a:lstStyle>
            <a:lvl1pPr>
              <a:defRPr/>
            </a:lvl1pPr>
          </a:lstStyle>
          <a:p>
            <a:pPr>
              <a:defRPr/>
            </a:pPr>
            <a:fld id="{BB70C87C-8615-4779-8712-63114DFFE458}" type="datetimeFigureOut">
              <a:rPr lang="en-US"/>
              <a:pPr>
                <a:defRPr/>
              </a:pPr>
              <a:t>11/30/2021</a:t>
            </a:fld>
            <a:endParaRPr lang="en-US"/>
          </a:p>
        </p:txBody>
      </p:sp>
      <p:sp>
        <p:nvSpPr>
          <p:cNvPr id="5" name="Footer Placeholder 4">
            <a:extLst>
              <a:ext uri="{FF2B5EF4-FFF2-40B4-BE49-F238E27FC236}">
                <a16:creationId xmlns="" xmlns:a16="http://schemas.microsoft.com/office/drawing/2014/main" id="{B316B5A3-4A51-4F2B-907D-895DEED28CA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33EFDEAA-ACFC-41C9-822D-A31D92DEC5B2}"/>
              </a:ext>
            </a:extLst>
          </p:cNvPr>
          <p:cNvSpPr>
            <a:spLocks noGrp="1"/>
          </p:cNvSpPr>
          <p:nvPr>
            <p:ph type="sldNum" sz="quarter" idx="12"/>
          </p:nvPr>
        </p:nvSpPr>
        <p:spPr/>
        <p:txBody>
          <a:bodyPr/>
          <a:lstStyle>
            <a:lvl1pPr>
              <a:defRPr/>
            </a:lvl1pPr>
          </a:lstStyle>
          <a:p>
            <a:pPr>
              <a:defRPr/>
            </a:pPr>
            <a:fld id="{0597C692-77CF-4366-9C10-52875A254482}" type="slidenum">
              <a:rPr lang="en-US" altLang="en-US"/>
              <a:pPr>
                <a:defRPr/>
              </a:pPr>
              <a:t>‹#›</a:t>
            </a:fld>
            <a:endParaRPr lang="en-US" altLang="en-US"/>
          </a:p>
        </p:txBody>
      </p:sp>
    </p:spTree>
    <p:extLst>
      <p:ext uri="{BB962C8B-B14F-4D97-AF65-F5344CB8AC3E}">
        <p14:creationId xmlns:p14="http://schemas.microsoft.com/office/powerpoint/2010/main" val="993843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472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7AC7D3C-D8F3-4D09-8E49-F4C296D6EFAE}"/>
              </a:ext>
            </a:extLst>
          </p:cNvPr>
          <p:cNvSpPr>
            <a:spLocks noGrp="1"/>
          </p:cNvSpPr>
          <p:nvPr>
            <p:ph type="dt" sz="half" idx="10"/>
          </p:nvPr>
        </p:nvSpPr>
        <p:spPr/>
        <p:txBody>
          <a:bodyPr/>
          <a:lstStyle>
            <a:lvl1pPr>
              <a:defRPr/>
            </a:lvl1pPr>
          </a:lstStyle>
          <a:p>
            <a:pPr>
              <a:defRPr/>
            </a:pPr>
            <a:fld id="{FCBDE785-5BD8-4E6A-8D0A-E56A354B74D2}" type="datetimeFigureOut">
              <a:rPr lang="en-US"/>
              <a:pPr>
                <a:defRPr/>
              </a:pPr>
              <a:t>11/30/2021</a:t>
            </a:fld>
            <a:endParaRPr lang="en-US"/>
          </a:p>
        </p:txBody>
      </p:sp>
      <p:sp>
        <p:nvSpPr>
          <p:cNvPr id="5" name="Footer Placeholder 4">
            <a:extLst>
              <a:ext uri="{FF2B5EF4-FFF2-40B4-BE49-F238E27FC236}">
                <a16:creationId xmlns="" xmlns:a16="http://schemas.microsoft.com/office/drawing/2014/main" id="{AD8C635F-EB94-4189-841B-E282AE67E3F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816166D8-DC0E-472D-A3F7-4E302FEE453C}"/>
              </a:ext>
            </a:extLst>
          </p:cNvPr>
          <p:cNvSpPr>
            <a:spLocks noGrp="1"/>
          </p:cNvSpPr>
          <p:nvPr>
            <p:ph type="sldNum" sz="quarter" idx="12"/>
          </p:nvPr>
        </p:nvSpPr>
        <p:spPr/>
        <p:txBody>
          <a:bodyPr/>
          <a:lstStyle>
            <a:lvl1pPr>
              <a:defRPr/>
            </a:lvl1pPr>
          </a:lstStyle>
          <a:p>
            <a:pPr>
              <a:defRPr/>
            </a:pPr>
            <a:fld id="{7066C8AF-D58C-475D-A70C-B8B572596E51}" type="slidenum">
              <a:rPr lang="en-US" altLang="en-US"/>
              <a:pPr>
                <a:defRPr/>
              </a:pPr>
              <a:t>‹#›</a:t>
            </a:fld>
            <a:endParaRPr lang="en-US" altLang="en-US"/>
          </a:p>
        </p:txBody>
      </p:sp>
    </p:spTree>
    <p:extLst>
      <p:ext uri="{BB962C8B-B14F-4D97-AF65-F5344CB8AC3E}">
        <p14:creationId xmlns:p14="http://schemas.microsoft.com/office/powerpoint/2010/main" val="3892551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11D28DD-F14D-4849-AC6C-4C301DE2DE5B}"/>
              </a:ext>
            </a:extLst>
          </p:cNvPr>
          <p:cNvSpPr>
            <a:spLocks noGrp="1"/>
          </p:cNvSpPr>
          <p:nvPr>
            <p:ph type="dt" sz="half" idx="10"/>
          </p:nvPr>
        </p:nvSpPr>
        <p:spPr/>
        <p:txBody>
          <a:bodyPr/>
          <a:lstStyle>
            <a:lvl1pPr>
              <a:defRPr/>
            </a:lvl1pPr>
          </a:lstStyle>
          <a:p>
            <a:pPr>
              <a:defRPr/>
            </a:pPr>
            <a:fld id="{E1BFEA70-1720-4482-BAE4-35104F46DB84}" type="datetimeFigureOut">
              <a:rPr lang="en-US"/>
              <a:pPr>
                <a:defRPr/>
              </a:pPr>
              <a:t>11/30/2021</a:t>
            </a:fld>
            <a:endParaRPr lang="en-US"/>
          </a:p>
        </p:txBody>
      </p:sp>
      <p:sp>
        <p:nvSpPr>
          <p:cNvPr id="5" name="Footer Placeholder 4">
            <a:extLst>
              <a:ext uri="{FF2B5EF4-FFF2-40B4-BE49-F238E27FC236}">
                <a16:creationId xmlns="" xmlns:a16="http://schemas.microsoft.com/office/drawing/2014/main" id="{82FDBD62-60C7-433B-B874-9DFAC27C367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 xmlns:a16="http://schemas.microsoft.com/office/drawing/2014/main" id="{4322B631-1725-43AF-9279-FBFA245D5446}"/>
              </a:ext>
            </a:extLst>
          </p:cNvPr>
          <p:cNvSpPr>
            <a:spLocks noGrp="1"/>
          </p:cNvSpPr>
          <p:nvPr>
            <p:ph type="sldNum" sz="quarter" idx="12"/>
          </p:nvPr>
        </p:nvSpPr>
        <p:spPr/>
        <p:txBody>
          <a:bodyPr/>
          <a:lstStyle>
            <a:lvl1pPr>
              <a:defRPr/>
            </a:lvl1pPr>
          </a:lstStyle>
          <a:p>
            <a:pPr>
              <a:defRPr/>
            </a:pPr>
            <a:fld id="{23565D9E-B6F2-4017-AEA2-3E9DBAEFDC1A}" type="slidenum">
              <a:rPr lang="en-US" altLang="en-US"/>
              <a:pPr>
                <a:defRPr/>
              </a:pPr>
              <a:t>‹#›</a:t>
            </a:fld>
            <a:endParaRPr lang="en-US" altLang="en-US"/>
          </a:p>
        </p:txBody>
      </p:sp>
    </p:spTree>
    <p:extLst>
      <p:ext uri="{BB962C8B-B14F-4D97-AF65-F5344CB8AC3E}">
        <p14:creationId xmlns:p14="http://schemas.microsoft.com/office/powerpoint/2010/main" val="3058391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 xmlns:a16="http://schemas.microsoft.com/office/drawing/2014/main" id="{C48279F6-9AB1-4FFB-B054-2C8F2253178C}"/>
              </a:ext>
            </a:extLst>
          </p:cNvPr>
          <p:cNvSpPr>
            <a:spLocks noGrp="1"/>
          </p:cNvSpPr>
          <p:nvPr>
            <p:ph type="dt" sz="half" idx="10"/>
          </p:nvPr>
        </p:nvSpPr>
        <p:spPr/>
        <p:txBody>
          <a:bodyPr/>
          <a:lstStyle>
            <a:lvl1pPr>
              <a:defRPr/>
            </a:lvl1pPr>
          </a:lstStyle>
          <a:p>
            <a:pPr>
              <a:defRPr/>
            </a:pPr>
            <a:fld id="{CD0817D9-766E-466C-B820-28DB43435C51}" type="datetimeFigureOut">
              <a:rPr lang="en-US"/>
              <a:pPr>
                <a:defRPr/>
              </a:pPr>
              <a:t>11/30/2021</a:t>
            </a:fld>
            <a:endParaRPr lang="en-US"/>
          </a:p>
        </p:txBody>
      </p:sp>
      <p:sp>
        <p:nvSpPr>
          <p:cNvPr id="6" name="Footer Placeholder 4">
            <a:extLst>
              <a:ext uri="{FF2B5EF4-FFF2-40B4-BE49-F238E27FC236}">
                <a16:creationId xmlns="" xmlns:a16="http://schemas.microsoft.com/office/drawing/2014/main" id="{2A1A8108-E992-49D6-AE29-4289CA8769D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A6222019-E1FC-4EE8-B8DF-D8CE79B8104C}"/>
              </a:ext>
            </a:extLst>
          </p:cNvPr>
          <p:cNvSpPr>
            <a:spLocks noGrp="1"/>
          </p:cNvSpPr>
          <p:nvPr>
            <p:ph type="sldNum" sz="quarter" idx="12"/>
          </p:nvPr>
        </p:nvSpPr>
        <p:spPr/>
        <p:txBody>
          <a:bodyPr/>
          <a:lstStyle>
            <a:lvl1pPr>
              <a:defRPr/>
            </a:lvl1pPr>
          </a:lstStyle>
          <a:p>
            <a:pPr>
              <a:defRPr/>
            </a:pPr>
            <a:fld id="{8A9B2E59-6816-417D-920A-48464A7CAF4E}" type="slidenum">
              <a:rPr lang="en-US" altLang="en-US"/>
              <a:pPr>
                <a:defRPr/>
              </a:pPr>
              <a:t>‹#›</a:t>
            </a:fld>
            <a:endParaRPr lang="en-US" altLang="en-US"/>
          </a:p>
        </p:txBody>
      </p:sp>
    </p:spTree>
    <p:extLst>
      <p:ext uri="{BB962C8B-B14F-4D97-AF65-F5344CB8AC3E}">
        <p14:creationId xmlns:p14="http://schemas.microsoft.com/office/powerpoint/2010/main" val="2992874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 xmlns:a16="http://schemas.microsoft.com/office/drawing/2014/main" id="{50EA1313-F978-4EC4-83D1-DA6A5AC7548A}"/>
              </a:ext>
            </a:extLst>
          </p:cNvPr>
          <p:cNvSpPr>
            <a:spLocks noGrp="1"/>
          </p:cNvSpPr>
          <p:nvPr>
            <p:ph type="dt" sz="half" idx="10"/>
          </p:nvPr>
        </p:nvSpPr>
        <p:spPr/>
        <p:txBody>
          <a:bodyPr/>
          <a:lstStyle>
            <a:lvl1pPr>
              <a:defRPr/>
            </a:lvl1pPr>
          </a:lstStyle>
          <a:p>
            <a:pPr>
              <a:defRPr/>
            </a:pPr>
            <a:fld id="{23FC0C33-3F43-40D7-8318-12E276DB777B}" type="datetimeFigureOut">
              <a:rPr lang="en-US"/>
              <a:pPr>
                <a:defRPr/>
              </a:pPr>
              <a:t>11/30/2021</a:t>
            </a:fld>
            <a:endParaRPr lang="en-US"/>
          </a:p>
        </p:txBody>
      </p:sp>
      <p:sp>
        <p:nvSpPr>
          <p:cNvPr id="8" name="Footer Placeholder 4">
            <a:extLst>
              <a:ext uri="{FF2B5EF4-FFF2-40B4-BE49-F238E27FC236}">
                <a16:creationId xmlns="" xmlns:a16="http://schemas.microsoft.com/office/drawing/2014/main" id="{5C90F016-0939-48FB-A251-6DB64B4CA2B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 xmlns:a16="http://schemas.microsoft.com/office/drawing/2014/main" id="{5E7B7378-FF64-441B-9DDE-A9831FA33014}"/>
              </a:ext>
            </a:extLst>
          </p:cNvPr>
          <p:cNvSpPr>
            <a:spLocks noGrp="1"/>
          </p:cNvSpPr>
          <p:nvPr>
            <p:ph type="sldNum" sz="quarter" idx="12"/>
          </p:nvPr>
        </p:nvSpPr>
        <p:spPr/>
        <p:txBody>
          <a:bodyPr/>
          <a:lstStyle>
            <a:lvl1pPr>
              <a:defRPr/>
            </a:lvl1pPr>
          </a:lstStyle>
          <a:p>
            <a:pPr>
              <a:defRPr/>
            </a:pPr>
            <a:fld id="{CB941B30-761F-4DA0-A781-7CAED08FF1C0}" type="slidenum">
              <a:rPr lang="en-US" altLang="en-US"/>
              <a:pPr>
                <a:defRPr/>
              </a:pPr>
              <a:t>‹#›</a:t>
            </a:fld>
            <a:endParaRPr lang="en-US" altLang="en-US"/>
          </a:p>
        </p:txBody>
      </p:sp>
    </p:spTree>
    <p:extLst>
      <p:ext uri="{BB962C8B-B14F-4D97-AF65-F5344CB8AC3E}">
        <p14:creationId xmlns:p14="http://schemas.microsoft.com/office/powerpoint/2010/main" val="4033046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 xmlns:a16="http://schemas.microsoft.com/office/drawing/2014/main" id="{07DB36FF-BBDC-469B-ABFB-9EDC3E331122}"/>
              </a:ext>
            </a:extLst>
          </p:cNvPr>
          <p:cNvSpPr>
            <a:spLocks noGrp="1"/>
          </p:cNvSpPr>
          <p:nvPr>
            <p:ph type="dt" sz="half" idx="10"/>
          </p:nvPr>
        </p:nvSpPr>
        <p:spPr/>
        <p:txBody>
          <a:bodyPr/>
          <a:lstStyle>
            <a:lvl1pPr>
              <a:defRPr/>
            </a:lvl1pPr>
          </a:lstStyle>
          <a:p>
            <a:pPr>
              <a:defRPr/>
            </a:pPr>
            <a:fld id="{307AD153-A1DD-4011-BCBD-CE35241BB3AB}" type="datetimeFigureOut">
              <a:rPr lang="en-US"/>
              <a:pPr>
                <a:defRPr/>
              </a:pPr>
              <a:t>11/30/2021</a:t>
            </a:fld>
            <a:endParaRPr lang="en-US"/>
          </a:p>
        </p:txBody>
      </p:sp>
      <p:sp>
        <p:nvSpPr>
          <p:cNvPr id="4" name="Footer Placeholder 4">
            <a:extLst>
              <a:ext uri="{FF2B5EF4-FFF2-40B4-BE49-F238E27FC236}">
                <a16:creationId xmlns="" xmlns:a16="http://schemas.microsoft.com/office/drawing/2014/main" id="{A4E0D197-E5CD-48F9-BF50-EF363FECBED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 xmlns:a16="http://schemas.microsoft.com/office/drawing/2014/main" id="{EE83B2E2-6D96-4ADA-930F-4A320E7DEA9B}"/>
              </a:ext>
            </a:extLst>
          </p:cNvPr>
          <p:cNvSpPr>
            <a:spLocks noGrp="1"/>
          </p:cNvSpPr>
          <p:nvPr>
            <p:ph type="sldNum" sz="quarter" idx="12"/>
          </p:nvPr>
        </p:nvSpPr>
        <p:spPr/>
        <p:txBody>
          <a:bodyPr/>
          <a:lstStyle>
            <a:lvl1pPr>
              <a:defRPr/>
            </a:lvl1pPr>
          </a:lstStyle>
          <a:p>
            <a:pPr>
              <a:defRPr/>
            </a:pPr>
            <a:fld id="{6963FA71-E80D-44DC-A733-A3E3F8933FA2}" type="slidenum">
              <a:rPr lang="en-US" altLang="en-US"/>
              <a:pPr>
                <a:defRPr/>
              </a:pPr>
              <a:t>‹#›</a:t>
            </a:fld>
            <a:endParaRPr lang="en-US" altLang="en-US"/>
          </a:p>
        </p:txBody>
      </p:sp>
    </p:spTree>
    <p:extLst>
      <p:ext uri="{BB962C8B-B14F-4D97-AF65-F5344CB8AC3E}">
        <p14:creationId xmlns:p14="http://schemas.microsoft.com/office/powerpoint/2010/main" val="1324152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F6F40F52-77B3-4B86-8562-8998B143D8CB}"/>
              </a:ext>
            </a:extLst>
          </p:cNvPr>
          <p:cNvSpPr>
            <a:spLocks noGrp="1"/>
          </p:cNvSpPr>
          <p:nvPr>
            <p:ph type="dt" sz="half" idx="10"/>
          </p:nvPr>
        </p:nvSpPr>
        <p:spPr/>
        <p:txBody>
          <a:bodyPr/>
          <a:lstStyle>
            <a:lvl1pPr>
              <a:defRPr/>
            </a:lvl1pPr>
          </a:lstStyle>
          <a:p>
            <a:pPr>
              <a:defRPr/>
            </a:pPr>
            <a:fld id="{71D252F5-0ACB-4E33-ACAB-BB4412E0C0D1}" type="datetimeFigureOut">
              <a:rPr lang="en-US"/>
              <a:pPr>
                <a:defRPr/>
              </a:pPr>
              <a:t>11/30/2021</a:t>
            </a:fld>
            <a:endParaRPr lang="en-US"/>
          </a:p>
        </p:txBody>
      </p:sp>
      <p:sp>
        <p:nvSpPr>
          <p:cNvPr id="3" name="Footer Placeholder 4">
            <a:extLst>
              <a:ext uri="{FF2B5EF4-FFF2-40B4-BE49-F238E27FC236}">
                <a16:creationId xmlns="" xmlns:a16="http://schemas.microsoft.com/office/drawing/2014/main" id="{BF89510A-D6AE-4C31-963B-5E1EC224038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 xmlns:a16="http://schemas.microsoft.com/office/drawing/2014/main" id="{473660E8-3328-404B-B6D6-717B1D4D78D3}"/>
              </a:ext>
            </a:extLst>
          </p:cNvPr>
          <p:cNvSpPr>
            <a:spLocks noGrp="1"/>
          </p:cNvSpPr>
          <p:nvPr>
            <p:ph type="sldNum" sz="quarter" idx="12"/>
          </p:nvPr>
        </p:nvSpPr>
        <p:spPr/>
        <p:txBody>
          <a:bodyPr/>
          <a:lstStyle>
            <a:lvl1pPr>
              <a:defRPr/>
            </a:lvl1pPr>
          </a:lstStyle>
          <a:p>
            <a:pPr>
              <a:defRPr/>
            </a:pPr>
            <a:fld id="{AF251DE2-18AE-48BF-9678-976DD4AFA4EE}" type="slidenum">
              <a:rPr lang="en-US" altLang="en-US"/>
              <a:pPr>
                <a:defRPr/>
              </a:pPr>
              <a:t>‹#›</a:t>
            </a:fld>
            <a:endParaRPr lang="en-US" altLang="en-US"/>
          </a:p>
        </p:txBody>
      </p:sp>
    </p:spTree>
    <p:extLst>
      <p:ext uri="{BB962C8B-B14F-4D97-AF65-F5344CB8AC3E}">
        <p14:creationId xmlns:p14="http://schemas.microsoft.com/office/powerpoint/2010/main" val="553662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475D938A-4F0B-4822-96A9-9B11FB49288B}"/>
              </a:ext>
            </a:extLst>
          </p:cNvPr>
          <p:cNvSpPr>
            <a:spLocks noGrp="1"/>
          </p:cNvSpPr>
          <p:nvPr>
            <p:ph type="dt" sz="half" idx="10"/>
          </p:nvPr>
        </p:nvSpPr>
        <p:spPr/>
        <p:txBody>
          <a:bodyPr/>
          <a:lstStyle>
            <a:lvl1pPr>
              <a:defRPr/>
            </a:lvl1pPr>
          </a:lstStyle>
          <a:p>
            <a:pPr>
              <a:defRPr/>
            </a:pPr>
            <a:fld id="{F5735C02-CEF4-4791-8615-C283D26A6373}" type="datetimeFigureOut">
              <a:rPr lang="en-US"/>
              <a:pPr>
                <a:defRPr/>
              </a:pPr>
              <a:t>11/30/2021</a:t>
            </a:fld>
            <a:endParaRPr lang="en-US"/>
          </a:p>
        </p:txBody>
      </p:sp>
      <p:sp>
        <p:nvSpPr>
          <p:cNvPr id="6" name="Footer Placeholder 4">
            <a:extLst>
              <a:ext uri="{FF2B5EF4-FFF2-40B4-BE49-F238E27FC236}">
                <a16:creationId xmlns="" xmlns:a16="http://schemas.microsoft.com/office/drawing/2014/main" id="{3256C8D5-5A01-4BB8-B5E2-9C0515DB6E9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5463C099-EB17-48CF-9EB5-E7F695AF6F7F}"/>
              </a:ext>
            </a:extLst>
          </p:cNvPr>
          <p:cNvSpPr>
            <a:spLocks noGrp="1"/>
          </p:cNvSpPr>
          <p:nvPr>
            <p:ph type="sldNum" sz="quarter" idx="12"/>
          </p:nvPr>
        </p:nvSpPr>
        <p:spPr/>
        <p:txBody>
          <a:bodyPr/>
          <a:lstStyle>
            <a:lvl1pPr>
              <a:defRPr/>
            </a:lvl1pPr>
          </a:lstStyle>
          <a:p>
            <a:pPr>
              <a:defRPr/>
            </a:pPr>
            <a:fld id="{5D2186FE-2CA6-4864-B37A-DCE5AA1BC341}" type="slidenum">
              <a:rPr lang="en-US" altLang="en-US"/>
              <a:pPr>
                <a:defRPr/>
              </a:pPr>
              <a:t>‹#›</a:t>
            </a:fld>
            <a:endParaRPr lang="en-US" altLang="en-US"/>
          </a:p>
        </p:txBody>
      </p:sp>
    </p:spTree>
    <p:extLst>
      <p:ext uri="{BB962C8B-B14F-4D97-AF65-F5344CB8AC3E}">
        <p14:creationId xmlns:p14="http://schemas.microsoft.com/office/powerpoint/2010/main" val="2153136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 xmlns:a16="http://schemas.microsoft.com/office/drawing/2014/main" id="{63AD5B34-9791-444B-9965-EB7D25CC343C}"/>
              </a:ext>
            </a:extLst>
          </p:cNvPr>
          <p:cNvSpPr>
            <a:spLocks noGrp="1"/>
          </p:cNvSpPr>
          <p:nvPr>
            <p:ph type="dt" sz="half" idx="10"/>
          </p:nvPr>
        </p:nvSpPr>
        <p:spPr/>
        <p:txBody>
          <a:bodyPr/>
          <a:lstStyle>
            <a:lvl1pPr>
              <a:defRPr/>
            </a:lvl1pPr>
          </a:lstStyle>
          <a:p>
            <a:pPr>
              <a:defRPr/>
            </a:pPr>
            <a:fld id="{88820B0A-7272-4884-A12E-669F9D96D811}" type="datetimeFigureOut">
              <a:rPr lang="en-US"/>
              <a:pPr>
                <a:defRPr/>
              </a:pPr>
              <a:t>11/30/2021</a:t>
            </a:fld>
            <a:endParaRPr lang="en-US"/>
          </a:p>
        </p:txBody>
      </p:sp>
      <p:sp>
        <p:nvSpPr>
          <p:cNvPr id="6" name="Footer Placeholder 4">
            <a:extLst>
              <a:ext uri="{FF2B5EF4-FFF2-40B4-BE49-F238E27FC236}">
                <a16:creationId xmlns="" xmlns:a16="http://schemas.microsoft.com/office/drawing/2014/main" id="{FB05E6C8-A613-4A93-B8DD-EC33CCB9D00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 xmlns:a16="http://schemas.microsoft.com/office/drawing/2014/main" id="{29346034-7CA6-4D94-BA78-5C1D3ED8AD6D}"/>
              </a:ext>
            </a:extLst>
          </p:cNvPr>
          <p:cNvSpPr>
            <a:spLocks noGrp="1"/>
          </p:cNvSpPr>
          <p:nvPr>
            <p:ph type="sldNum" sz="quarter" idx="12"/>
          </p:nvPr>
        </p:nvSpPr>
        <p:spPr/>
        <p:txBody>
          <a:bodyPr/>
          <a:lstStyle>
            <a:lvl1pPr>
              <a:defRPr/>
            </a:lvl1pPr>
          </a:lstStyle>
          <a:p>
            <a:pPr>
              <a:defRPr/>
            </a:pPr>
            <a:fld id="{0AA0E206-3BAA-43E2-BCF6-339D838059B0}" type="slidenum">
              <a:rPr lang="en-US" altLang="en-US"/>
              <a:pPr>
                <a:defRPr/>
              </a:pPr>
              <a:t>‹#›</a:t>
            </a:fld>
            <a:endParaRPr lang="en-US" altLang="en-US"/>
          </a:p>
        </p:txBody>
      </p:sp>
    </p:spTree>
    <p:extLst>
      <p:ext uri="{BB962C8B-B14F-4D97-AF65-F5344CB8AC3E}">
        <p14:creationId xmlns:p14="http://schemas.microsoft.com/office/powerpoint/2010/main" val="3019820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 xmlns:a16="http://schemas.microsoft.com/office/drawing/2014/main" id="{176F7F4E-EBB7-4068-AD6C-7544314DB47C}"/>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 xmlns:a16="http://schemas.microsoft.com/office/drawing/2014/main" id="{58FDB8EC-FE98-4868-8BC8-F376C87B4607}"/>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 xmlns:a16="http://schemas.microsoft.com/office/drawing/2014/main" id="{02174087-968A-4099-A966-7FB076E405E3}"/>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9BBCB083-73B2-4A00-BF99-BC63EC701823}" type="datetimeFigureOut">
              <a:rPr lang="en-US"/>
              <a:pPr>
                <a:defRPr/>
              </a:pPr>
              <a:t>11/30/2021</a:t>
            </a:fld>
            <a:endParaRPr lang="en-US"/>
          </a:p>
        </p:txBody>
      </p:sp>
      <p:sp>
        <p:nvSpPr>
          <p:cNvPr id="5" name="Footer Placeholder 4">
            <a:extLst>
              <a:ext uri="{FF2B5EF4-FFF2-40B4-BE49-F238E27FC236}">
                <a16:creationId xmlns="" xmlns:a16="http://schemas.microsoft.com/office/drawing/2014/main" id="{0286F6FD-2BEB-4EE4-8AEF-EC7624087A49}"/>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 xmlns:a16="http://schemas.microsoft.com/office/drawing/2014/main" id="{8085CEF8-21F0-42A9-8682-51FEF5B1DA04}"/>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CFC238B-BDFF-46EA-BEEE-CAE71C3BE5A9}" type="slidenum">
              <a:rPr lang="en-US" altLang="en-US"/>
              <a:pPr>
                <a:defRPr/>
              </a:pPr>
              <a:t>‹#›</a:t>
            </a:fld>
            <a:endParaRPr lang="en-US" altLang="en-US"/>
          </a:p>
        </p:txBody>
      </p:sp>
    </p:spTree>
    <p:extLst>
      <p:ext uri="{BB962C8B-B14F-4D97-AF65-F5344CB8AC3E}">
        <p14:creationId xmlns:p14="http://schemas.microsoft.com/office/powerpoint/2010/main" val="30635395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7.emf"/><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emf"/></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7.emf"/></Relationships>
</file>

<file path=ppt/slides/_rels/slide5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3.png"/></Relationships>
</file>

<file path=ppt/slides/_rels/slide6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6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8.png"/></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7.emf"/></Relationships>
</file>

<file path=ppt/slides/_rels/slide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a:extLst>
              <a:ext uri="{FF2B5EF4-FFF2-40B4-BE49-F238E27FC236}">
                <a16:creationId xmlns="" xmlns:a16="http://schemas.microsoft.com/office/drawing/2014/main" id="{430CB784-9DE7-4D08-87E6-AE66202745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38100"/>
            <a:ext cx="12192000"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51">
            <a:extLst>
              <a:ext uri="{FF2B5EF4-FFF2-40B4-BE49-F238E27FC236}">
                <a16:creationId xmlns="" xmlns:a16="http://schemas.microsoft.com/office/drawing/2014/main" id="{1BB4C63E-D626-4ED8-9DAA-DBCED99F364D}"/>
              </a:ext>
            </a:extLst>
          </p:cNvPr>
          <p:cNvSpPr>
            <a:spLocks/>
          </p:cNvSpPr>
          <p:nvPr/>
        </p:nvSpPr>
        <p:spPr bwMode="auto">
          <a:xfrm>
            <a:off x="0" y="14288"/>
            <a:ext cx="4867275" cy="6858000"/>
          </a:xfrm>
          <a:custGeom>
            <a:avLst/>
            <a:gdLst>
              <a:gd name="T0" fmla="*/ 3066 w 3066"/>
              <a:gd name="T1" fmla="*/ 0 h 4320"/>
              <a:gd name="T2" fmla="*/ 3054 w 3066"/>
              <a:gd name="T3" fmla="*/ 0 h 4320"/>
              <a:gd name="T4" fmla="*/ 2984 w 3066"/>
              <a:gd name="T5" fmla="*/ 0 h 4320"/>
              <a:gd name="T6" fmla="*/ 2729 w 3066"/>
              <a:gd name="T7" fmla="*/ 0 h 4320"/>
              <a:gd name="T8" fmla="*/ 0 w 3066"/>
              <a:gd name="T9" fmla="*/ 0 h 4320"/>
              <a:gd name="T10" fmla="*/ 0 w 3066"/>
              <a:gd name="T11" fmla="*/ 4320 h 4320"/>
              <a:gd name="T12" fmla="*/ 1787 w 3066"/>
              <a:gd name="T13" fmla="*/ 4320 h 4320"/>
              <a:gd name="T14" fmla="*/ 1857 w 3066"/>
              <a:gd name="T15" fmla="*/ 4320 h 4320"/>
              <a:gd name="T16" fmla="*/ 2072 w 3066"/>
              <a:gd name="T17" fmla="*/ 4320 h 4320"/>
              <a:gd name="T18" fmla="*/ 1824 w 3066"/>
              <a:gd name="T19" fmla="*/ 2776 h 4320"/>
              <a:gd name="T20" fmla="*/ 1891 w 3066"/>
              <a:gd name="T21" fmla="*/ 1962 h 4320"/>
              <a:gd name="T22" fmla="*/ 1891 w 3066"/>
              <a:gd name="T23" fmla="*/ 1962 h 4320"/>
              <a:gd name="T24" fmla="*/ 1891 w 3066"/>
              <a:gd name="T25" fmla="*/ 1962 h 4320"/>
              <a:gd name="T26" fmla="*/ 3066 w 3066"/>
              <a:gd name="T2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66" h="4320">
                <a:moveTo>
                  <a:pt x="3066" y="0"/>
                </a:moveTo>
                <a:cubicBezTo>
                  <a:pt x="3054" y="0"/>
                  <a:pt x="3054" y="0"/>
                  <a:pt x="3054" y="0"/>
                </a:cubicBezTo>
                <a:cubicBezTo>
                  <a:pt x="2984" y="0"/>
                  <a:pt x="2984" y="0"/>
                  <a:pt x="2984" y="0"/>
                </a:cubicBezTo>
                <a:cubicBezTo>
                  <a:pt x="2729" y="0"/>
                  <a:pt x="2729" y="0"/>
                  <a:pt x="2729" y="0"/>
                </a:cubicBezTo>
                <a:cubicBezTo>
                  <a:pt x="0" y="0"/>
                  <a:pt x="0" y="0"/>
                  <a:pt x="0" y="0"/>
                </a:cubicBezTo>
                <a:cubicBezTo>
                  <a:pt x="0" y="4320"/>
                  <a:pt x="0" y="4320"/>
                  <a:pt x="0" y="4320"/>
                </a:cubicBezTo>
                <a:cubicBezTo>
                  <a:pt x="1787" y="4320"/>
                  <a:pt x="1787" y="4320"/>
                  <a:pt x="1787" y="4320"/>
                </a:cubicBezTo>
                <a:cubicBezTo>
                  <a:pt x="1857" y="4320"/>
                  <a:pt x="1857" y="4320"/>
                  <a:pt x="1857" y="4320"/>
                </a:cubicBezTo>
                <a:cubicBezTo>
                  <a:pt x="2072" y="4320"/>
                  <a:pt x="2072" y="4320"/>
                  <a:pt x="2072" y="4320"/>
                </a:cubicBezTo>
                <a:cubicBezTo>
                  <a:pt x="1913" y="3847"/>
                  <a:pt x="1824" y="3325"/>
                  <a:pt x="1824" y="2776"/>
                </a:cubicBezTo>
                <a:cubicBezTo>
                  <a:pt x="1824" y="2497"/>
                  <a:pt x="1847" y="2224"/>
                  <a:pt x="1891" y="1962"/>
                </a:cubicBezTo>
                <a:cubicBezTo>
                  <a:pt x="1891" y="1962"/>
                  <a:pt x="1891" y="1962"/>
                  <a:pt x="1891" y="1962"/>
                </a:cubicBezTo>
                <a:cubicBezTo>
                  <a:pt x="1891" y="1962"/>
                  <a:pt x="1891" y="1962"/>
                  <a:pt x="1891" y="1962"/>
                </a:cubicBezTo>
                <a:cubicBezTo>
                  <a:pt x="2115" y="1154"/>
                  <a:pt x="2538" y="468"/>
                  <a:pt x="3066" y="0"/>
                </a:cubicBezTo>
                <a:close/>
              </a:path>
            </a:pathLst>
          </a:custGeom>
          <a:solidFill>
            <a:srgbClr val="FDEFEE"/>
          </a:solidFill>
          <a:ln w="9525">
            <a:solidFill>
              <a:srgbClr val="000000"/>
            </a:solidFill>
            <a:round/>
            <a:headEnd/>
            <a:tailEnd/>
          </a:ln>
          <a:effectLst>
            <a:outerShdw blurRad="635000" dist="38100" algn="l" rotWithShape="0">
              <a:prstClr val="black">
                <a:alpha val="40000"/>
              </a:prstClr>
            </a:outerShdw>
          </a:effectLst>
        </p:spPr>
        <p:txBody>
          <a:bodyPr lIns="45714" tIns="22857" rIns="45714" bIns="22857"/>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5124" name="Picture 2">
            <a:extLst>
              <a:ext uri="{FF2B5EF4-FFF2-40B4-BE49-F238E27FC236}">
                <a16:creationId xmlns="" xmlns:a16="http://schemas.microsoft.com/office/drawing/2014/main" id="{41198CAE-0B96-45E2-83F9-D46E50B310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5325" y="1381125"/>
            <a:ext cx="1119188" cy="11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5" name="TextBox 23">
            <a:extLst>
              <a:ext uri="{FF2B5EF4-FFF2-40B4-BE49-F238E27FC236}">
                <a16:creationId xmlns="" xmlns:a16="http://schemas.microsoft.com/office/drawing/2014/main" id="{DB41B1D3-5D80-4BCD-98B8-7FA11F615712}"/>
              </a:ext>
            </a:extLst>
          </p:cNvPr>
          <p:cNvSpPr txBox="1">
            <a:spLocks noChangeArrowheads="1"/>
          </p:cNvSpPr>
          <p:nvPr/>
        </p:nvSpPr>
        <p:spPr bwMode="auto">
          <a:xfrm>
            <a:off x="6054725" y="1762125"/>
            <a:ext cx="3244850" cy="4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135F82"/>
                </a:solidFill>
                <a:effectLst/>
                <a:uLnTx/>
                <a:uFillTx/>
                <a:latin typeface="Tahoma" panose="020B0604030504040204" pitchFamily="34" charset="0"/>
                <a:ea typeface="+mn-ea"/>
                <a:cs typeface="Tahoma" panose="020B0604030504040204" pitchFamily="34" charset="0"/>
              </a:rPr>
              <a:t>VĂN HỌC VIỆT NAM</a:t>
            </a:r>
          </a:p>
        </p:txBody>
      </p:sp>
      <p:sp>
        <p:nvSpPr>
          <p:cNvPr id="5126" name="Rectangle 24">
            <a:extLst>
              <a:ext uri="{FF2B5EF4-FFF2-40B4-BE49-F238E27FC236}">
                <a16:creationId xmlns="" xmlns:a16="http://schemas.microsoft.com/office/drawing/2014/main" id="{87142A26-66A8-4D71-9F3F-8791E71B325C}"/>
              </a:ext>
            </a:extLst>
          </p:cNvPr>
          <p:cNvSpPr>
            <a:spLocks noChangeArrowheads="1"/>
          </p:cNvSpPr>
          <p:nvPr/>
        </p:nvSpPr>
        <p:spPr bwMode="auto">
          <a:xfrm>
            <a:off x="5095875" y="3948113"/>
            <a:ext cx="17208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200" b="1" i="1" u="none" strike="noStrike" kern="1200" cap="none" spc="0" normalizeH="0" baseline="0" noProof="0">
                <a:ln>
                  <a:noFill/>
                </a:ln>
                <a:solidFill>
                  <a:srgbClr val="135F82"/>
                </a:solidFill>
                <a:effectLst/>
                <a:uLnTx/>
                <a:uFillTx/>
                <a:latin typeface="Tahoma" panose="020B0604030504040204" pitchFamily="34" charset="0"/>
                <a:ea typeface="+mn-ea"/>
                <a:cs typeface="Tahoma" panose="020B0604030504040204" pitchFamily="34" charset="0"/>
              </a:rPr>
              <a:t>Thạch Lam</a:t>
            </a:r>
          </a:p>
        </p:txBody>
      </p:sp>
      <p:pic>
        <p:nvPicPr>
          <p:cNvPr id="5127" name="Picture 20">
            <a:extLst>
              <a:ext uri="{FF2B5EF4-FFF2-40B4-BE49-F238E27FC236}">
                <a16:creationId xmlns="" xmlns:a16="http://schemas.microsoft.com/office/drawing/2014/main" id="{9F9B4A8A-CF71-4DCC-9C3F-C330E9A934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0000" t="29335" r="20386" b="11691"/>
          <a:stretch>
            <a:fillRect/>
          </a:stretch>
        </p:blipFill>
        <p:spPr bwMode="auto">
          <a:xfrm>
            <a:off x="15875" y="1992313"/>
            <a:ext cx="299720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WordArt 13">
            <a:extLst>
              <a:ext uri="{FF2B5EF4-FFF2-40B4-BE49-F238E27FC236}">
                <a16:creationId xmlns="" xmlns:a16="http://schemas.microsoft.com/office/drawing/2014/main" id="{98C3A1DB-B1D2-43BB-A195-51B50E8EE10E}"/>
              </a:ext>
            </a:extLst>
          </p:cNvPr>
          <p:cNvSpPr>
            <a:spLocks noChangeArrowheads="1" noChangeShapeType="1" noTextEdit="1"/>
          </p:cNvSpPr>
          <p:nvPr/>
        </p:nvSpPr>
        <p:spPr bwMode="auto">
          <a:xfrm>
            <a:off x="2564616" y="2560543"/>
            <a:ext cx="5715000" cy="1704268"/>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contourClr>
                <a:srgbClr val="FFE701"/>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0" cap="none" spc="0" normalizeH="0" baseline="0" noProof="0" dirty="0">
                <a:ln w="9525">
                  <a:round/>
                  <a:headEnd/>
                  <a:tailEnd/>
                </a:ln>
                <a:gradFill>
                  <a:gsLst>
                    <a:gs pos="38939">
                      <a:srgbClr val="FFA501"/>
                    </a:gs>
                    <a:gs pos="23000">
                      <a:srgbClr val="FFC001"/>
                    </a:gs>
                    <a:gs pos="0">
                      <a:srgbClr val="FFE701"/>
                    </a:gs>
                    <a:gs pos="100000">
                      <a:srgbClr val="FE3E02"/>
                    </a:gs>
                  </a:gsLst>
                  <a:lin ang="5400000" scaled="1"/>
                </a:gradFill>
                <a:effectLst/>
                <a:uLnTx/>
                <a:uFillTx/>
                <a:latin typeface="Calibri"/>
                <a:ea typeface="+mn-ea"/>
                <a:cs typeface="Times New Roman" panose="02020603050405020304" pitchFamily="18" charset="0"/>
              </a:rPr>
              <a:t>HAI </a:t>
            </a:r>
            <a:r>
              <a:rPr kumimoji="0" lang="en-US" sz="4800" b="1" i="0" u="none" strike="noStrike" kern="10" cap="none" spc="0" normalizeH="0" baseline="0" noProof="0" dirty="0">
                <a:ln w="9525">
                  <a:round/>
                  <a:headEnd/>
                  <a:tailEnd/>
                </a:ln>
                <a:gradFill flip="none" rotWithShape="1">
                  <a:gsLst>
                    <a:gs pos="0">
                      <a:srgbClr val="8064A2">
                        <a:lumMod val="89000"/>
                      </a:srgbClr>
                    </a:gs>
                    <a:gs pos="23000">
                      <a:srgbClr val="8064A2">
                        <a:lumMod val="89000"/>
                      </a:srgbClr>
                    </a:gs>
                    <a:gs pos="69000">
                      <a:srgbClr val="8064A2">
                        <a:lumMod val="75000"/>
                      </a:srgbClr>
                    </a:gs>
                    <a:gs pos="97000">
                      <a:srgbClr val="8064A2">
                        <a:lumMod val="70000"/>
                      </a:srgbClr>
                    </a:gs>
                  </a:gsLst>
                  <a:path path="circle">
                    <a:fillToRect l="50000" t="50000" r="50000" b="50000"/>
                  </a:path>
                  <a:tileRect/>
                </a:gradFill>
                <a:effectLst/>
                <a:uLnTx/>
                <a:uFillTx/>
                <a:latin typeface="Calibri"/>
                <a:ea typeface="+mn-ea"/>
                <a:cs typeface="Times New Roman" panose="02020603050405020304" pitchFamily="18" charset="0"/>
              </a:rPr>
              <a:t>ĐỨA</a:t>
            </a:r>
            <a:r>
              <a:rPr kumimoji="0" lang="en-US" sz="4800" b="1" i="0" u="none" strike="noStrike" kern="10" cap="none" spc="0" normalizeH="0" baseline="0" noProof="0" dirty="0">
                <a:ln w="9525">
                  <a:round/>
                  <a:headEnd/>
                  <a:tailEnd/>
                </a:ln>
                <a:gradFill>
                  <a:gsLst>
                    <a:gs pos="38939">
                      <a:srgbClr val="FFA501"/>
                    </a:gs>
                    <a:gs pos="23000">
                      <a:srgbClr val="FFC001"/>
                    </a:gs>
                    <a:gs pos="0">
                      <a:srgbClr val="FFE701"/>
                    </a:gs>
                    <a:gs pos="100000">
                      <a:srgbClr val="FE3E02"/>
                    </a:gs>
                  </a:gsLst>
                  <a:lin ang="5400000" scaled="1"/>
                </a:gradFill>
                <a:effectLst/>
                <a:uLnTx/>
                <a:uFillTx/>
                <a:latin typeface="Calibri"/>
                <a:ea typeface="+mn-ea"/>
                <a:cs typeface="Times New Roman" panose="02020603050405020304" pitchFamily="18" charset="0"/>
              </a:rPr>
              <a:t> </a:t>
            </a:r>
            <a:r>
              <a:rPr kumimoji="0" lang="en-US" sz="4800" b="1" i="0" u="none" strike="noStrike" kern="10" cap="none" spc="0" normalizeH="0" baseline="0" noProof="0" dirty="0">
                <a:ln w="9525">
                  <a:round/>
                  <a:headEnd/>
                  <a:tailEnd/>
                </a:ln>
                <a:gradFill>
                  <a:gsLst>
                    <a:gs pos="38939">
                      <a:srgbClr val="FFA501"/>
                    </a:gs>
                    <a:gs pos="23000">
                      <a:srgbClr val="FFC001"/>
                    </a:gs>
                    <a:gs pos="0">
                      <a:srgbClr val="FFE701"/>
                    </a:gs>
                    <a:gs pos="100000">
                      <a:srgbClr val="FE3E02"/>
                    </a:gs>
                  </a:gsLst>
                  <a:lin ang="5400000" scaled="1"/>
                </a:gradFill>
                <a:effectLst>
                  <a:outerShdw blurRad="50800" dist="38100" sx="101000" sy="101000" algn="l" rotWithShape="0">
                    <a:prstClr val="black">
                      <a:alpha val="30000"/>
                    </a:prstClr>
                  </a:outerShdw>
                </a:effectLst>
                <a:uLnTx/>
                <a:uFillTx/>
                <a:latin typeface="Calibri"/>
                <a:ea typeface="+mn-ea"/>
                <a:cs typeface="Times New Roman" panose="02020603050405020304" pitchFamily="18" charset="0"/>
              </a:rPr>
              <a:t>TRẺ</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ppt_x</p:attrName>
                                        </p:attrNameLst>
                                      </p:cBhvr>
                                      <p:tavLst>
                                        <p:tav tm="0">
                                          <p:val>
                                            <p:strVal val="#ppt_x-.2"/>
                                          </p:val>
                                        </p:tav>
                                        <p:tav tm="100000">
                                          <p:val>
                                            <p:strVal val="#ppt_x"/>
                                          </p:val>
                                        </p:tav>
                                      </p:tavLst>
                                    </p:anim>
                                    <p:anim calcmode="lin" valueType="num">
                                      <p:cBhvr>
                                        <p:cTn id="8" dur="1000" fill="hold"/>
                                        <p:tgtEl>
                                          <p:spTgt spid="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Ha_noi_xua">
            <a:extLst>
              <a:ext uri="{FF2B5EF4-FFF2-40B4-BE49-F238E27FC236}">
                <a16:creationId xmlns="" xmlns:a16="http://schemas.microsoft.com/office/drawing/2014/main" id="{47732EC9-CDBA-4B65-B471-A15AF0305F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038"/>
            <a:ext cx="5791200" cy="673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Text Box 3">
            <a:extLst>
              <a:ext uri="{FF2B5EF4-FFF2-40B4-BE49-F238E27FC236}">
                <a16:creationId xmlns="" xmlns:a16="http://schemas.microsoft.com/office/drawing/2014/main" id="{CE62DE6A-5902-47DA-BCA3-5BD937A8CEBA}"/>
              </a:ext>
            </a:extLst>
          </p:cNvPr>
          <p:cNvSpPr txBox="1">
            <a:spLocks noChangeArrowheads="1"/>
          </p:cNvSpPr>
          <p:nvPr/>
        </p:nvSpPr>
        <p:spPr bwMode="auto">
          <a:xfrm>
            <a:off x="609600" y="304800"/>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VNI-Times" pitchFamily="2" charset="0"/>
                <a:ea typeface="+mn-ea"/>
                <a:cs typeface="Arial" panose="020B0604020202020204" pitchFamily="34" charset="0"/>
              </a:rPr>
              <a:t>Phoá huyeän Caåm Giaøng xöa </a:t>
            </a:r>
          </a:p>
        </p:txBody>
      </p:sp>
      <p:pic>
        <p:nvPicPr>
          <p:cNvPr id="147460" name="Picture 4" descr="GOC%20PHO%20HUYEN%20LANG%20CHANH">
            <a:extLst>
              <a:ext uri="{FF2B5EF4-FFF2-40B4-BE49-F238E27FC236}">
                <a16:creationId xmlns="" xmlns:a16="http://schemas.microsoft.com/office/drawing/2014/main" id="{80F9BB37-6D27-4C7E-AA9D-CCAC10135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800" y="22225"/>
            <a:ext cx="642620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1" name="Rectangle 5">
            <a:extLst>
              <a:ext uri="{FF2B5EF4-FFF2-40B4-BE49-F238E27FC236}">
                <a16:creationId xmlns="" xmlns:a16="http://schemas.microsoft.com/office/drawing/2014/main" id="{3DEC7784-FDF3-4389-A573-900027B66A7C}"/>
              </a:ext>
            </a:extLst>
          </p:cNvPr>
          <p:cNvSpPr>
            <a:spLocks noChangeArrowheads="1"/>
          </p:cNvSpPr>
          <p:nvPr/>
        </p:nvSpPr>
        <p:spPr bwMode="auto">
          <a:xfrm>
            <a:off x="6794500" y="303213"/>
            <a:ext cx="4394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Phố huyện Cẩm Giàng ngày nay</a:t>
            </a:r>
          </a:p>
        </p:txBody>
      </p:sp>
      <p:pic>
        <p:nvPicPr>
          <p:cNvPr id="147462" name="Picture 6" descr="2737333728_ff11b3c588">
            <a:extLst>
              <a:ext uri="{FF2B5EF4-FFF2-40B4-BE49-F238E27FC236}">
                <a16:creationId xmlns="" xmlns:a16="http://schemas.microsoft.com/office/drawing/2014/main" id="{679E0C81-8F6D-4E66-8A34-FA727EC89D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661" b="7385"/>
          <a:stretch>
            <a:fillRect/>
          </a:stretch>
        </p:blipFill>
        <p:spPr bwMode="auto">
          <a:xfrm>
            <a:off x="5715000" y="3429000"/>
            <a:ext cx="6477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7458"/>
                                        </p:tgtEl>
                                        <p:attrNameLst>
                                          <p:attrName>style.visibility</p:attrName>
                                        </p:attrNameLst>
                                      </p:cBhvr>
                                      <p:to>
                                        <p:strVal val="visible"/>
                                      </p:to>
                                    </p:set>
                                    <p:animEffect transition="in" filter="blinds(horizontal)">
                                      <p:cBhvr>
                                        <p:cTn id="7" dur="500"/>
                                        <p:tgtEl>
                                          <p:spTgt spid="14745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7459"/>
                                        </p:tgtEl>
                                        <p:attrNameLst>
                                          <p:attrName>style.visibility</p:attrName>
                                        </p:attrNameLst>
                                      </p:cBhvr>
                                      <p:to>
                                        <p:strVal val="visible"/>
                                      </p:to>
                                    </p:set>
                                    <p:animEffect transition="in" filter="blinds(horizontal)">
                                      <p:cBhvr>
                                        <p:cTn id="10" dur="500"/>
                                        <p:tgtEl>
                                          <p:spTgt spid="14745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147460"/>
                                        </p:tgtEl>
                                        <p:attrNameLst>
                                          <p:attrName>style.visibility</p:attrName>
                                        </p:attrNameLst>
                                      </p:cBhvr>
                                      <p:to>
                                        <p:strVal val="visible"/>
                                      </p:to>
                                    </p:set>
                                    <p:animEffect transition="in" filter="checkerboard(across)">
                                      <p:cBhvr>
                                        <p:cTn id="15" dur="500"/>
                                        <p:tgtEl>
                                          <p:spTgt spid="147460"/>
                                        </p:tgtEl>
                                      </p:cBhvr>
                                    </p:animEffect>
                                  </p:childTnLst>
                                </p:cTn>
                              </p:par>
                              <p:par>
                                <p:cTn id="16" presetID="8" presetClass="entr" presetSubtype="16" fill="hold" grpId="0" nodeType="withEffect">
                                  <p:stCondLst>
                                    <p:cond delay="0"/>
                                  </p:stCondLst>
                                  <p:childTnLst>
                                    <p:set>
                                      <p:cBhvr>
                                        <p:cTn id="17" dur="1" fill="hold">
                                          <p:stCondLst>
                                            <p:cond delay="0"/>
                                          </p:stCondLst>
                                        </p:cTn>
                                        <p:tgtEl>
                                          <p:spTgt spid="147461"/>
                                        </p:tgtEl>
                                        <p:attrNameLst>
                                          <p:attrName>style.visibility</p:attrName>
                                        </p:attrNameLst>
                                      </p:cBhvr>
                                      <p:to>
                                        <p:strVal val="visible"/>
                                      </p:to>
                                    </p:set>
                                    <p:animEffect transition="in" filter="diamond(in)">
                                      <p:cBhvr>
                                        <p:cTn id="18" dur="2000"/>
                                        <p:tgtEl>
                                          <p:spTgt spid="147461"/>
                                        </p:tgtEl>
                                      </p:cBhvr>
                                    </p:animEffect>
                                  </p:childTnLst>
                                </p:cTn>
                              </p:par>
                              <p:par>
                                <p:cTn id="19" presetID="3" presetClass="entr" presetSubtype="10" fill="hold" nodeType="withEffect">
                                  <p:stCondLst>
                                    <p:cond delay="0"/>
                                  </p:stCondLst>
                                  <p:childTnLst>
                                    <p:set>
                                      <p:cBhvr>
                                        <p:cTn id="20" dur="1" fill="hold">
                                          <p:stCondLst>
                                            <p:cond delay="0"/>
                                          </p:stCondLst>
                                        </p:cTn>
                                        <p:tgtEl>
                                          <p:spTgt spid="147462"/>
                                        </p:tgtEl>
                                        <p:attrNameLst>
                                          <p:attrName>style.visibility</p:attrName>
                                        </p:attrNameLst>
                                      </p:cBhvr>
                                      <p:to>
                                        <p:strVal val="visible"/>
                                      </p:to>
                                    </p:set>
                                    <p:animEffect transition="in" filter="blinds(horizontal)">
                                      <p:cBhvr>
                                        <p:cTn id="21" dur="500"/>
                                        <p:tgtEl>
                                          <p:spTgt spid="147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9" grpId="0"/>
      <p:bldP spid="14746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 xmlns:a16="http://schemas.microsoft.com/office/drawing/2014/main" id="{22204E55-82CE-47F8-95F6-974998307FF5}"/>
              </a:ext>
            </a:extLst>
          </p:cNvPr>
          <p:cNvSpPr txBox="1">
            <a:spLocks noGrp="1"/>
          </p:cNvSpPr>
          <p:nvPr>
            <p:ph idx="1"/>
          </p:nvPr>
        </p:nvSpPr>
        <p:spPr>
          <a:xfrm>
            <a:off x="159223" y="276367"/>
            <a:ext cx="4713028"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None/>
              <a:tabLst/>
              <a:defRPr/>
            </a:pPr>
            <a:r>
              <a:rPr lang="en-US" sz="2800" b="1" noProof="0" dirty="0" smtClean="0">
                <a:solidFill>
                  <a:srgbClr val="00B050"/>
                </a:solidFill>
                <a:latin typeface="Times New Roman" panose="02020603050405020304" pitchFamily="18" charset="0"/>
              </a:rPr>
              <a:t>II. ĐỌC HIỂU VĂN BẢN  </a:t>
            </a:r>
            <a:endPar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ndParaRPr>
          </a:p>
        </p:txBody>
      </p:sp>
    </p:spTree>
    <p:extLst>
      <p:ext uri="{BB962C8B-B14F-4D97-AF65-F5344CB8AC3E}">
        <p14:creationId xmlns:p14="http://schemas.microsoft.com/office/powerpoint/2010/main" val="18380990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3080" y="218351"/>
            <a:ext cx="11586949" cy="6478184"/>
          </a:xfrm>
          <a:prstGeom prst="rect">
            <a:avLst/>
          </a:prstGeom>
          <a:noFill/>
        </p:spPr>
        <p:txBody>
          <a:bodyPr wrap="square" rtlCol="0">
            <a:spAutoFit/>
          </a:bodyPr>
          <a:lstStyle/>
          <a:p>
            <a:pPr marL="342900" indent="-342900" algn="just">
              <a:lnSpc>
                <a:spcPct val="150000"/>
              </a:lnSpc>
              <a:buAutoNum type="arabicPeriod"/>
            </a:pPr>
            <a:r>
              <a:rPr lang="en-US" sz="2800" dirty="0" err="1" smtClean="0">
                <a:solidFill>
                  <a:srgbClr val="FF0000"/>
                </a:solidFill>
                <a:latin typeface="Times New Roman" panose="02020603050405020304" pitchFamily="18" charset="0"/>
                <a:cs typeface="Times New Roman" panose="02020603050405020304" pitchFamily="18" charset="0"/>
              </a:rPr>
              <a:t>Bức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tranh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phố</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huyện</a:t>
            </a:r>
            <a:endParaRPr lang="en-US" sz="2800" dirty="0" smtClean="0">
              <a:solidFill>
                <a:srgbClr val="FF0000"/>
              </a:solidFill>
              <a:latin typeface="Times New Roman" panose="02020603050405020304" pitchFamily="18" charset="0"/>
              <a:cs typeface="Times New Roman" panose="02020603050405020304" pitchFamily="18" charset="0"/>
            </a:endParaRPr>
          </a:p>
          <a:p>
            <a:pPr marL="342900" indent="-342900" algn="just">
              <a:lnSpc>
                <a:spcPct val="150000"/>
              </a:lnSpc>
              <a:buAutoNum type="alphaLcPeriod"/>
            </a:pPr>
            <a:r>
              <a:rPr lang="en-US" sz="2800" dirty="0" err="1" smtClean="0">
                <a:solidFill>
                  <a:srgbClr val="0000FF"/>
                </a:solidFill>
                <a:latin typeface="Times New Roman" panose="02020603050405020304" pitchFamily="18" charset="0"/>
                <a:cs typeface="Times New Roman" panose="02020603050405020304" pitchFamily="18" charset="0"/>
              </a:rPr>
              <a:t>Cảnh</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chiều</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tàn</a:t>
            </a:r>
            <a:endParaRPr lang="en-US" sz="2800" dirty="0" smtClean="0">
              <a:solidFill>
                <a:srgbClr val="0000FF"/>
              </a:solidFill>
              <a:latin typeface="Times New Roman" panose="02020603050405020304" pitchFamily="18" charset="0"/>
              <a:cs typeface="Times New Roman" panose="02020603050405020304" pitchFamily="18" charset="0"/>
            </a:endParaRPr>
          </a:p>
          <a:p>
            <a:pPr marL="285750" indent="-285750" algn="just">
              <a:lnSpc>
                <a:spcPct val="150000"/>
              </a:lnSpc>
              <a:buFontTx/>
              <a:buChar char="-"/>
            </a:pPr>
            <a:r>
              <a:rPr lang="en-US" sz="2800" dirty="0" err="1" smtClean="0">
                <a:latin typeface="Times New Roman" panose="02020603050405020304" pitchFamily="18" charset="0"/>
                <a:cs typeface="Times New Roman" panose="02020603050405020304" pitchFamily="18" charset="0"/>
              </a:rPr>
              <a:t>Âm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miêu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tả</a:t>
            </a:r>
            <a:r>
              <a:rPr lang="en-US" sz="2800" dirty="0" smtClean="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xét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âm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này</a:t>
            </a:r>
            <a:r>
              <a:rPr lang="en-US" sz="2800" dirty="0" smtClean="0">
                <a:latin typeface="Times New Roman" panose="02020603050405020304" pitchFamily="18" charset="0"/>
                <a:cs typeface="Times New Roman" panose="02020603050405020304" pitchFamily="18" charset="0"/>
              </a:rPr>
              <a:t>?</a:t>
            </a:r>
          </a:p>
          <a:p>
            <a:pPr marL="285750" indent="-285750" algn="just">
              <a:lnSpc>
                <a:spcPct val="150000"/>
              </a:lnSpc>
              <a:buFontTx/>
              <a:buChar char="-"/>
            </a:pPr>
            <a:r>
              <a:rPr lang="en-US" sz="2800" dirty="0" err="1" smtClean="0">
                <a:latin typeface="Times New Roman" panose="02020603050405020304" pitchFamily="18" charset="0"/>
                <a:cs typeface="Times New Roman" panose="02020603050405020304" pitchFamily="18" charset="0"/>
              </a:rPr>
              <a:t>Màu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sắc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buổi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xét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màu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sắc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này</a:t>
            </a:r>
            <a:r>
              <a:rPr lang="en-US" sz="2800" dirty="0" smtClean="0">
                <a:latin typeface="Times New Roman" panose="02020603050405020304" pitchFamily="18" charset="0"/>
                <a:cs typeface="Times New Roman" panose="02020603050405020304" pitchFamily="18" charset="0"/>
              </a:rPr>
              <a:t>?</a:t>
            </a:r>
          </a:p>
          <a:p>
            <a:pPr algn="just">
              <a:lnSpc>
                <a:spcPct val="150000"/>
              </a:lnSpc>
            </a:pPr>
            <a:r>
              <a:rPr lang="en-US" sz="2800" dirty="0" smtClean="0">
                <a:latin typeface="Times New Roman" panose="02020603050405020304" pitchFamily="18" charset="0"/>
                <a:cs typeface="Times New Roman" panose="02020603050405020304" pitchFamily="18" charset="0"/>
              </a:rPr>
              <a:t>b. </a:t>
            </a:r>
            <a:r>
              <a:rPr lang="en-US" sz="2800" dirty="0" err="1" smtClean="0">
                <a:latin typeface="Times New Roman" panose="02020603050405020304" pitchFamily="18" charset="0"/>
                <a:cs typeface="Times New Roman" panose="02020603050405020304" pitchFamily="18" charset="0"/>
              </a:rPr>
              <a:t>Cảnh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miêu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nào</a:t>
            </a:r>
            <a:r>
              <a:rPr lang="en-US" sz="2800" dirty="0" smtClean="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Tâm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Liên</a:t>
            </a:r>
            <a:r>
              <a:rPr lang="en-US" sz="2800" dirty="0" smtClean="0">
                <a:latin typeface="Times New Roman" panose="02020603050405020304" pitchFamily="18" charset="0"/>
                <a:cs typeface="Times New Roman" panose="02020603050405020304" pitchFamily="18" charset="0"/>
              </a:rPr>
              <a:t>? </a:t>
            </a:r>
          </a:p>
          <a:p>
            <a:pPr algn="just">
              <a:lnSpc>
                <a:spcPct val="150000"/>
              </a:lnSpc>
            </a:pPr>
            <a:r>
              <a:rPr lang="en-US" sz="2800" dirty="0" smtClean="0">
                <a:latin typeface="Times New Roman" panose="02020603050405020304" pitchFamily="18" charset="0"/>
                <a:cs typeface="Times New Roman" panose="02020603050405020304" pitchFamily="18" charset="0"/>
              </a:rPr>
              <a:t>c. </a:t>
            </a:r>
            <a:r>
              <a:rPr lang="en-US" sz="2800" dirty="0" err="1" smtClean="0">
                <a:latin typeface="Times New Roman" panose="02020603050405020304" pitchFamily="18" charset="0"/>
                <a:cs typeface="Times New Roman" panose="02020603050405020304" pitchFamily="18" charset="0"/>
              </a:rPr>
              <a:t>Cuộc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huyện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diễn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cuộc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đây</a:t>
            </a:r>
            <a:r>
              <a:rPr lang="en-US" sz="2800" dirty="0" smtClean="0">
                <a:latin typeface="Times New Roman" panose="02020603050405020304" pitchFamily="18" charset="0"/>
                <a:cs typeface="Times New Roman" panose="02020603050405020304" pitchFamily="18" charset="0"/>
              </a:rPr>
              <a:t>?</a:t>
            </a:r>
          </a:p>
          <a:p>
            <a:pPr algn="just">
              <a:lnSpc>
                <a:spcPct val="150000"/>
              </a:lnSpc>
            </a:pPr>
            <a:r>
              <a:rPr lang="en-US" sz="2800" dirty="0" smtClean="0">
                <a:solidFill>
                  <a:srgbClr val="FF0000"/>
                </a:solidFill>
                <a:latin typeface="Times New Roman" panose="02020603050405020304" pitchFamily="18" charset="0"/>
                <a:cs typeface="Times New Roman" panose="02020603050405020304" pitchFamily="18" charset="0"/>
              </a:rPr>
              <a:t>2. </a:t>
            </a:r>
            <a:r>
              <a:rPr lang="en-US" sz="2800" dirty="0" err="1" smtClean="0">
                <a:solidFill>
                  <a:srgbClr val="FF0000"/>
                </a:solidFill>
                <a:latin typeface="Times New Roman" panose="02020603050405020304" pitchFamily="18" charset="0"/>
                <a:cs typeface="Times New Roman" panose="02020603050405020304" pitchFamily="18" charset="0"/>
              </a:rPr>
              <a:t>Hình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ảnh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và</a:t>
            </a:r>
            <a:r>
              <a:rPr lang="en-US" sz="2800" dirty="0" smtClean="0">
                <a:solidFill>
                  <a:srgbClr val="FF0000"/>
                </a:solidFill>
                <a:latin typeface="Times New Roman" panose="02020603050405020304" pitchFamily="18" charset="0"/>
                <a:cs typeface="Times New Roman" panose="02020603050405020304" pitchFamily="18" charset="0"/>
              </a:rPr>
              <a:t> ý </a:t>
            </a:r>
            <a:r>
              <a:rPr lang="en-US" sz="2800" dirty="0" err="1" smtClean="0">
                <a:solidFill>
                  <a:srgbClr val="FF0000"/>
                </a:solidFill>
                <a:latin typeface="Times New Roman" panose="02020603050405020304" pitchFamily="18" charset="0"/>
                <a:cs typeface="Times New Roman" panose="02020603050405020304" pitchFamily="18" charset="0"/>
              </a:rPr>
              <a:t>nghĩa</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đoàn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tàu</a:t>
            </a:r>
            <a:endParaRPr lang="en-US" sz="2800" dirty="0" smtClean="0">
              <a:solidFill>
                <a:srgbClr val="FF0000"/>
              </a:solidFill>
              <a:latin typeface="Times New Roman" panose="02020603050405020304" pitchFamily="18" charset="0"/>
              <a:cs typeface="Times New Roman" panose="02020603050405020304" pitchFamily="18" charset="0"/>
            </a:endParaRPr>
          </a:p>
          <a:p>
            <a:pPr marL="285750" indent="-285750" algn="just">
              <a:lnSpc>
                <a:spcPct val="150000"/>
              </a:lnSpc>
              <a:buFontTx/>
              <a:buChar char="-"/>
            </a:pPr>
            <a:r>
              <a:rPr lang="en-US" sz="2800" dirty="0" err="1" smtClean="0">
                <a:latin typeface="Times New Roman" panose="02020603050405020304" pitchFamily="18" charset="0"/>
                <a:cs typeface="Times New Roman" panose="02020603050405020304" pitchFamily="18" charset="0"/>
              </a:rPr>
              <a:t>Đoàn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tàu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miêu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nào</a:t>
            </a:r>
            <a:r>
              <a:rPr lang="en-US" sz="2800" dirty="0" smtClean="0">
                <a:latin typeface="Times New Roman" panose="02020603050405020304" pitchFamily="18" charset="0"/>
                <a:cs typeface="Times New Roman" panose="02020603050405020304" pitchFamily="18" charset="0"/>
              </a:rPr>
              <a:t>?</a:t>
            </a:r>
          </a:p>
          <a:p>
            <a:pPr marL="285750" indent="-285750" algn="just">
              <a:lnSpc>
                <a:spcPct val="150000"/>
              </a:lnSpc>
              <a:buFontTx/>
              <a:buChar char="-"/>
            </a:pPr>
            <a:r>
              <a:rPr lang="en-US" sz="2800" dirty="0" smtClean="0">
                <a:latin typeface="Times New Roman" panose="02020603050405020304" pitchFamily="18" charset="0"/>
                <a:cs typeface="Times New Roman" panose="02020603050405020304" pitchFamily="18" charset="0"/>
              </a:rPr>
              <a:t>Ý </a:t>
            </a:r>
            <a:r>
              <a:rPr lang="en-US" sz="2800" dirty="0" err="1" smtClean="0">
                <a:latin typeface="Times New Roman" panose="02020603050405020304" pitchFamily="18" charset="0"/>
                <a:cs typeface="Times New Roman" panose="02020603050405020304" pitchFamily="18" charset="0"/>
              </a:rPr>
              <a:t>nghĩa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biểu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đoàn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tàu</a:t>
            </a:r>
            <a:r>
              <a:rPr lang="en-US" sz="2800" dirty="0" smtClean="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4342492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3">
            <a:extLst>
              <a:ext uri="{FF2B5EF4-FFF2-40B4-BE49-F238E27FC236}">
                <a16:creationId xmlns="" xmlns:a16="http://schemas.microsoft.com/office/drawing/2014/main" id="{6869B0E8-CC4F-47C9-BE2A-12F4615E39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1575"/>
          <a:stretch>
            <a:fillRect/>
          </a:stretch>
        </p:blipFill>
        <p:spPr bwMode="auto">
          <a:xfrm>
            <a:off x="5691188" y="1617663"/>
            <a:ext cx="6500812"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8">
            <a:extLst>
              <a:ext uri="{FF2B5EF4-FFF2-40B4-BE49-F238E27FC236}">
                <a16:creationId xmlns="" xmlns:a16="http://schemas.microsoft.com/office/drawing/2014/main" id="{EDFED254-7B58-45A1-8637-A6AFF1C7B276}"/>
              </a:ext>
            </a:extLst>
          </p:cNvPr>
          <p:cNvSpPr/>
          <p:nvPr/>
        </p:nvSpPr>
        <p:spPr>
          <a:xfrm>
            <a:off x="2444750" y="5602288"/>
            <a:ext cx="5257800" cy="430212"/>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sz="2200" b="1" i="0" u="none" strike="noStrike" kern="1200" cap="none" spc="150" normalizeH="0" baseline="0" noProof="0" dirty="0">
              <a:ln>
                <a:noFill/>
              </a:ln>
              <a:solidFill>
                <a:srgbClr val="F79646">
                  <a:lumMod val="50000"/>
                </a:srgbClr>
              </a:solidFill>
              <a:effectLst/>
              <a:uLnTx/>
              <a:uFillTx/>
              <a:latin typeface="Arial" pitchFamily="34" charset="0"/>
              <a:ea typeface="+mn-ea"/>
              <a:cs typeface="Arial" pitchFamily="34" charset="0"/>
            </a:endParaRPr>
          </a:p>
        </p:txBody>
      </p:sp>
      <p:sp>
        <p:nvSpPr>
          <p:cNvPr id="34" name="Rectangle 3">
            <a:extLst>
              <a:ext uri="{FF2B5EF4-FFF2-40B4-BE49-F238E27FC236}">
                <a16:creationId xmlns="" xmlns:a16="http://schemas.microsoft.com/office/drawing/2014/main" id="{FBBB61D7-193B-4BBD-8C54-01FA2B77FC75}"/>
              </a:ext>
            </a:extLst>
          </p:cNvPr>
          <p:cNvSpPr>
            <a:spLocks noChangeArrowheads="1"/>
          </p:cNvSpPr>
          <p:nvPr/>
        </p:nvSpPr>
        <p:spPr bwMode="auto">
          <a:xfrm>
            <a:off x="0" y="118709"/>
            <a:ext cx="6100549" cy="585788"/>
          </a:xfrm>
          <a:prstGeom prst="rect">
            <a:avLst/>
          </a:prstGeom>
          <a:solidFill>
            <a:srgbClr val="F3CA9A"/>
          </a:solidFill>
          <a:ln w="9525">
            <a:solidFill>
              <a:srgbClr val="000000"/>
            </a:solidFill>
            <a:miter lim="800000"/>
            <a:headEnd/>
            <a:tailEnd/>
          </a:ln>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vi-VN" alt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1. Bức tranh phố </a:t>
            </a:r>
            <a:r>
              <a:rPr kumimoji="0" lang="vi-VN" altLang="en-US" sz="3200" b="1" i="1"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huyện</a:t>
            </a:r>
            <a:endParaRPr kumimoji="0" lang="vi-VN" alt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grpSp>
        <p:nvGrpSpPr>
          <p:cNvPr id="35" name="Group 34">
            <a:extLst>
              <a:ext uri="{FF2B5EF4-FFF2-40B4-BE49-F238E27FC236}">
                <a16:creationId xmlns="" xmlns:a16="http://schemas.microsoft.com/office/drawing/2014/main" id="{28B40E24-C8E7-4943-A469-258AFD99CE7E}"/>
              </a:ext>
            </a:extLst>
          </p:cNvPr>
          <p:cNvGrpSpPr>
            <a:grpSpLocks/>
          </p:cNvGrpSpPr>
          <p:nvPr/>
        </p:nvGrpSpPr>
        <p:grpSpPr bwMode="auto">
          <a:xfrm>
            <a:off x="76200" y="5340002"/>
            <a:ext cx="11510749" cy="1384995"/>
            <a:chOff x="3028556" y="13018357"/>
            <a:chExt cx="9160356" cy="1384859"/>
          </a:xfrm>
        </p:grpSpPr>
        <p:sp>
          <p:nvSpPr>
            <p:cNvPr id="32787" name="Rectangle 35">
              <a:extLst>
                <a:ext uri="{FF2B5EF4-FFF2-40B4-BE49-F238E27FC236}">
                  <a16:creationId xmlns="" xmlns:a16="http://schemas.microsoft.com/office/drawing/2014/main" id="{569A82CA-DB78-4436-AC7F-6A3ABCC99162}"/>
                </a:ext>
              </a:extLst>
            </p:cNvPr>
            <p:cNvSpPr>
              <a:spLocks noChangeArrowheads="1"/>
            </p:cNvSpPr>
            <p:nvPr/>
          </p:nvSpPr>
          <p:spPr bwMode="auto">
            <a:xfrm>
              <a:off x="3708299" y="13018357"/>
              <a:ext cx="8480613" cy="138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=&gt; Âm thanh quen thuộc, gợi cảm giác buồn bã, tĩnh mịch, gợi không khí buồn tẻ, cuộc sống nghèo khổ của phố huyện. </a:t>
              </a:r>
              <a:endParaRPr kumimoji="0" lang="en-US" alt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2788" name="Picture 36">
              <a:extLst>
                <a:ext uri="{FF2B5EF4-FFF2-40B4-BE49-F238E27FC236}">
                  <a16:creationId xmlns="" xmlns:a16="http://schemas.microsoft.com/office/drawing/2014/main" id="{CB36E30C-C9BD-4CA2-ABF4-5754455A5DC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8556" y="13431837"/>
              <a:ext cx="679743" cy="557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 name="Group 37">
            <a:extLst>
              <a:ext uri="{FF2B5EF4-FFF2-40B4-BE49-F238E27FC236}">
                <a16:creationId xmlns="" xmlns:a16="http://schemas.microsoft.com/office/drawing/2014/main" id="{7842D544-FFDD-4D1E-BC1F-C95715948DBA}"/>
              </a:ext>
            </a:extLst>
          </p:cNvPr>
          <p:cNvGrpSpPr>
            <a:grpSpLocks/>
          </p:cNvGrpSpPr>
          <p:nvPr/>
        </p:nvGrpSpPr>
        <p:grpSpPr bwMode="auto">
          <a:xfrm>
            <a:off x="376238" y="1706434"/>
            <a:ext cx="7118349" cy="685800"/>
            <a:chOff x="2211387" y="5029200"/>
            <a:chExt cx="11492230" cy="685800"/>
          </a:xfrm>
        </p:grpSpPr>
        <p:sp>
          <p:nvSpPr>
            <p:cNvPr id="32785" name="TextBox 38">
              <a:extLst>
                <a:ext uri="{FF2B5EF4-FFF2-40B4-BE49-F238E27FC236}">
                  <a16:creationId xmlns="" xmlns:a16="http://schemas.microsoft.com/office/drawing/2014/main" id="{8A854CFD-AAAC-493E-968B-D219E987331D}"/>
                </a:ext>
              </a:extLst>
            </p:cNvPr>
            <p:cNvSpPr txBox="1">
              <a:spLocks noChangeArrowheads="1"/>
            </p:cNvSpPr>
            <p:nvPr/>
          </p:nvSpPr>
          <p:spPr bwMode="auto">
            <a:xfrm>
              <a:off x="2897187" y="5029200"/>
              <a:ext cx="10806430" cy="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ct val="12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Âm thanh: </a:t>
              </a:r>
              <a:endParaRPr kumimoji="0" lang="vi-VN" altLang="en-US" sz="2800" b="1" i="1"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endParaRPr>
            </a:p>
          </p:txBody>
        </p:sp>
        <p:pic>
          <p:nvPicPr>
            <p:cNvPr id="32786" name="Picture 39">
              <a:extLst>
                <a:ext uri="{FF2B5EF4-FFF2-40B4-BE49-F238E27FC236}">
                  <a16:creationId xmlns="" xmlns:a16="http://schemas.microsoft.com/office/drawing/2014/main" id="{686E2B58-39F4-4F74-AF4D-63EA6002723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1387" y="5257543"/>
              <a:ext cx="457457" cy="45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3" name="Oval 42">
            <a:extLst>
              <a:ext uri="{FF2B5EF4-FFF2-40B4-BE49-F238E27FC236}">
                <a16:creationId xmlns="" xmlns:a16="http://schemas.microsoft.com/office/drawing/2014/main" id="{41DB6F74-22A4-4D9A-93B1-0D2BEF42535F}"/>
              </a:ext>
            </a:extLst>
          </p:cNvPr>
          <p:cNvSpPr/>
          <p:nvPr/>
        </p:nvSpPr>
        <p:spPr bwMode="auto">
          <a:xfrm>
            <a:off x="162607" y="3100594"/>
            <a:ext cx="300038" cy="300038"/>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nvGrpSpPr>
          <p:cNvPr id="44" name="Group 43">
            <a:extLst>
              <a:ext uri="{FF2B5EF4-FFF2-40B4-BE49-F238E27FC236}">
                <a16:creationId xmlns="" xmlns:a16="http://schemas.microsoft.com/office/drawing/2014/main" id="{8BBC9510-4A71-4589-B4DE-70448C34488C}"/>
              </a:ext>
            </a:extLst>
          </p:cNvPr>
          <p:cNvGrpSpPr>
            <a:grpSpLocks/>
          </p:cNvGrpSpPr>
          <p:nvPr/>
        </p:nvGrpSpPr>
        <p:grpSpPr bwMode="auto">
          <a:xfrm>
            <a:off x="201966" y="3708821"/>
            <a:ext cx="12245290" cy="861774"/>
            <a:chOff x="3678366" y="6146026"/>
            <a:chExt cx="12245695" cy="861177"/>
          </a:xfrm>
        </p:grpSpPr>
        <p:sp>
          <p:nvSpPr>
            <p:cNvPr id="32781" name="Rectangle 44">
              <a:extLst>
                <a:ext uri="{FF2B5EF4-FFF2-40B4-BE49-F238E27FC236}">
                  <a16:creationId xmlns="" xmlns:a16="http://schemas.microsoft.com/office/drawing/2014/main" id="{33A44C23-014A-421C-A1F2-33C94E15DF54}"/>
                </a:ext>
              </a:extLst>
            </p:cNvPr>
            <p:cNvSpPr>
              <a:spLocks noChangeArrowheads="1"/>
            </p:cNvSpPr>
            <p:nvPr/>
          </p:nvSpPr>
          <p:spPr bwMode="auto">
            <a:xfrm>
              <a:off x="4224854" y="6146026"/>
              <a:ext cx="11699207" cy="861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ts val="6000"/>
                </a:lnSpc>
                <a:spcBef>
                  <a:spcPct val="0"/>
                </a:spcBef>
                <a:spcAft>
                  <a:spcPct val="0"/>
                </a:spcAft>
                <a:buClrTx/>
                <a:buSzTx/>
                <a:buFontTx/>
                <a:buNone/>
                <a:tabLst/>
                <a:defRPr/>
              </a:pPr>
              <a:r>
                <a:rPr kumimoji="0" lang="en-US" altLang="en-US" sz="2800" b="1" i="1" u="none" strike="noStrike" kern="1200" cap="none" spc="0" normalizeH="0" baseline="0" noProof="0" dirty="0" smtClean="0">
                  <a:ln>
                    <a:noFill/>
                  </a:ln>
                  <a:solidFill>
                    <a:srgbClr val="E46C0A"/>
                  </a:solidFill>
                  <a:effectLst/>
                  <a:uLnTx/>
                  <a:uFillTx/>
                  <a:latin typeface="Times New Roman" panose="02020603050405020304" pitchFamily="18" charset="0"/>
                  <a:ea typeface="+mn-ea"/>
                  <a:cs typeface="Arial" panose="020B0604020202020204" pitchFamily="34" charset="0"/>
                </a:rPr>
                <a:t>“</a:t>
              </a:r>
              <a:r>
                <a:rPr kumimoji="0" lang="vi-VN" altLang="en-US" sz="2800" b="1" i="1" u="none" strike="noStrike" kern="1200" cap="none" spc="0" normalizeH="0" baseline="0" noProof="0" dirty="0" smtClean="0">
                  <a:ln>
                    <a:noFill/>
                  </a:ln>
                  <a:solidFill>
                    <a:srgbClr val="E46C0A"/>
                  </a:solidFill>
                  <a:effectLst/>
                  <a:uLnTx/>
                  <a:uFillTx/>
                  <a:latin typeface="Times New Roman" panose="02020603050405020304" pitchFamily="18" charset="0"/>
                  <a:ea typeface="+mn-ea"/>
                  <a:cs typeface="Arial" panose="020B0604020202020204" pitchFamily="34" charset="0"/>
                </a:rPr>
                <a:t>tiếng </a:t>
              </a:r>
              <a:r>
                <a:rPr kumimoji="0" lang="vi-VN" altLang="en-US" sz="2800" b="1" i="1" u="none" strike="noStrike" kern="1200" cap="none" spc="0" normalizeH="0" baseline="0" noProof="0" dirty="0">
                  <a:ln>
                    <a:noFill/>
                  </a:ln>
                  <a:solidFill>
                    <a:srgbClr val="E46C0A"/>
                  </a:solidFill>
                  <a:effectLst/>
                  <a:uLnTx/>
                  <a:uFillTx/>
                  <a:latin typeface="Times New Roman" panose="02020603050405020304" pitchFamily="18" charset="0"/>
                  <a:ea typeface="+mn-ea"/>
                  <a:cs typeface="Arial" panose="020B0604020202020204" pitchFamily="34" charset="0"/>
                </a:rPr>
                <a:t>ếch nhái kêu ran ngoài đồng </a:t>
              </a:r>
              <a:r>
                <a:rPr kumimoji="0" lang="vi-VN" altLang="en-US" sz="2800" b="1" i="1" u="none" strike="noStrike" kern="1200" cap="none" spc="0" normalizeH="0" baseline="0" noProof="0" dirty="0" smtClean="0">
                  <a:ln>
                    <a:noFill/>
                  </a:ln>
                  <a:solidFill>
                    <a:srgbClr val="E46C0A"/>
                  </a:solidFill>
                  <a:effectLst/>
                  <a:uLnTx/>
                  <a:uFillTx/>
                  <a:latin typeface="Times New Roman" panose="02020603050405020304" pitchFamily="18" charset="0"/>
                  <a:ea typeface="+mn-ea"/>
                  <a:cs typeface="Arial" panose="020B0604020202020204" pitchFamily="34" charset="0"/>
                </a:rPr>
                <a:t>ruộng</a:t>
              </a:r>
              <a:r>
                <a:rPr kumimoji="0" lang="en-US" altLang="en-US" sz="2800" b="1" i="1" u="none" strike="noStrike" kern="1200" cap="none" spc="0" normalizeH="0" baseline="0" noProof="0" dirty="0" smtClean="0">
                  <a:ln>
                    <a:noFill/>
                  </a:ln>
                  <a:solidFill>
                    <a:srgbClr val="E46C0A"/>
                  </a:solidFill>
                  <a:effectLst/>
                  <a:uLnTx/>
                  <a:uFillTx/>
                  <a:latin typeface="Times New Roman" panose="02020603050405020304" pitchFamily="18" charset="0"/>
                  <a:ea typeface="+mn-ea"/>
                  <a:cs typeface="Arial" panose="020B0604020202020204" pitchFamily="34" charset="0"/>
                </a:rPr>
                <a:t>”</a:t>
              </a:r>
              <a:endParaRPr kumimoji="0" lang="vi-VN" altLang="en-US" sz="2800" b="1" i="1" u="none" strike="noStrike" kern="1200" cap="none" spc="0" normalizeH="0" baseline="0" noProof="0" dirty="0">
                <a:ln>
                  <a:noFill/>
                </a:ln>
                <a:solidFill>
                  <a:srgbClr val="E46C0A"/>
                </a:solidFill>
                <a:effectLst/>
                <a:uLnTx/>
                <a:uFillTx/>
                <a:latin typeface="Times New Roman" panose="02020603050405020304" pitchFamily="18" charset="0"/>
                <a:ea typeface="+mn-ea"/>
                <a:cs typeface="Arial" panose="020B0604020202020204" pitchFamily="34" charset="0"/>
              </a:endParaRPr>
            </a:p>
          </p:txBody>
        </p:sp>
        <p:sp>
          <p:nvSpPr>
            <p:cNvPr id="46" name="Oval 45">
              <a:extLst>
                <a:ext uri="{FF2B5EF4-FFF2-40B4-BE49-F238E27FC236}">
                  <a16:creationId xmlns="" xmlns:a16="http://schemas.microsoft.com/office/drawing/2014/main" id="{FF8985B9-A0C3-47E9-B7F2-1E8E65187FC7}"/>
                </a:ext>
              </a:extLst>
            </p:cNvPr>
            <p:cNvSpPr/>
            <p:nvPr/>
          </p:nvSpPr>
          <p:spPr>
            <a:xfrm>
              <a:off x="3678366" y="6472723"/>
              <a:ext cx="300048" cy="29983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7" name="Group 46">
            <a:extLst>
              <a:ext uri="{FF2B5EF4-FFF2-40B4-BE49-F238E27FC236}">
                <a16:creationId xmlns="" xmlns:a16="http://schemas.microsoft.com/office/drawing/2014/main" id="{A7438408-9BD2-4BF4-A2F7-D9DB1400A77D}"/>
              </a:ext>
            </a:extLst>
          </p:cNvPr>
          <p:cNvGrpSpPr>
            <a:grpSpLocks/>
          </p:cNvGrpSpPr>
          <p:nvPr/>
        </p:nvGrpSpPr>
        <p:grpSpPr bwMode="auto">
          <a:xfrm>
            <a:off x="76200" y="4335783"/>
            <a:ext cx="10709146" cy="861774"/>
            <a:chOff x="3723050" y="6268664"/>
            <a:chExt cx="10709692" cy="861177"/>
          </a:xfrm>
        </p:grpSpPr>
        <p:sp>
          <p:nvSpPr>
            <p:cNvPr id="32779" name="Rectangle 47">
              <a:extLst>
                <a:ext uri="{FF2B5EF4-FFF2-40B4-BE49-F238E27FC236}">
                  <a16:creationId xmlns="" xmlns:a16="http://schemas.microsoft.com/office/drawing/2014/main" id="{927C90AA-66A3-4B30-AD1D-D773FA7D4B60}"/>
                </a:ext>
              </a:extLst>
            </p:cNvPr>
            <p:cNvSpPr>
              <a:spLocks noChangeArrowheads="1"/>
            </p:cNvSpPr>
            <p:nvPr/>
          </p:nvSpPr>
          <p:spPr bwMode="auto">
            <a:xfrm>
              <a:off x="4101810" y="6268664"/>
              <a:ext cx="10330932" cy="861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ts val="6000"/>
                </a:lnSpc>
                <a:spcBef>
                  <a:spcPct val="0"/>
                </a:spcBef>
                <a:spcAft>
                  <a:spcPct val="0"/>
                </a:spcAft>
                <a:buClrTx/>
                <a:buSzTx/>
                <a:buFontTx/>
                <a:buNone/>
                <a:tabLst/>
                <a:defRPr/>
              </a:pPr>
              <a:r>
                <a:rPr kumimoji="0" lang="en-US" altLang="en-US" sz="2800" b="1" i="1" u="none" strike="noStrike" kern="1200" cap="none" spc="0" normalizeH="0" baseline="0" noProof="0" dirty="0" smtClean="0">
                  <a:ln>
                    <a:noFill/>
                  </a:ln>
                  <a:solidFill>
                    <a:srgbClr val="E46C0A"/>
                  </a:solidFill>
                  <a:effectLst/>
                  <a:uLnTx/>
                  <a:uFillTx/>
                  <a:latin typeface="Times New Roman" panose="02020603050405020304" pitchFamily="18" charset="0"/>
                  <a:ea typeface="+mn-ea"/>
                  <a:cs typeface="Arial" panose="020B0604020202020204" pitchFamily="34" charset="0"/>
                </a:rPr>
                <a:t>“</a:t>
              </a:r>
              <a:r>
                <a:rPr kumimoji="0" lang="vi-VN" altLang="en-US" sz="2800" b="1" i="1" u="none" strike="noStrike" kern="1200" cap="none" spc="0" normalizeH="0" baseline="0" noProof="0" dirty="0" smtClean="0">
                  <a:ln>
                    <a:noFill/>
                  </a:ln>
                  <a:solidFill>
                    <a:srgbClr val="E46C0A"/>
                  </a:solidFill>
                  <a:effectLst/>
                  <a:uLnTx/>
                  <a:uFillTx/>
                  <a:latin typeface="Times New Roman" panose="02020603050405020304" pitchFamily="18" charset="0"/>
                  <a:ea typeface="+mn-ea"/>
                  <a:cs typeface="Arial" panose="020B0604020202020204" pitchFamily="34" charset="0"/>
                </a:rPr>
                <a:t>tiếng </a:t>
              </a:r>
              <a:r>
                <a:rPr kumimoji="0" lang="vi-VN" altLang="en-US" sz="2800" b="1" i="1" u="none" strike="noStrike" kern="1200" cap="none" spc="0" normalizeH="0" baseline="0" noProof="0" dirty="0">
                  <a:ln>
                    <a:noFill/>
                  </a:ln>
                  <a:solidFill>
                    <a:srgbClr val="E46C0A"/>
                  </a:solidFill>
                  <a:effectLst/>
                  <a:uLnTx/>
                  <a:uFillTx/>
                  <a:latin typeface="Times New Roman" panose="02020603050405020304" pitchFamily="18" charset="0"/>
                  <a:ea typeface="+mn-ea"/>
                  <a:cs typeface="Arial" panose="020B0604020202020204" pitchFamily="34" charset="0"/>
                </a:rPr>
                <a:t>muỗi </a:t>
              </a:r>
              <a:r>
                <a:rPr kumimoji="0" lang="en-US" altLang="en-US" sz="2800" b="1" i="1" u="none" strike="noStrike" kern="1200" cap="none" spc="0" normalizeH="0" baseline="0" noProof="0" dirty="0" smtClean="0">
                  <a:ln>
                    <a:noFill/>
                  </a:ln>
                  <a:solidFill>
                    <a:srgbClr val="E46C0A"/>
                  </a:solidFill>
                  <a:effectLst/>
                  <a:uLnTx/>
                  <a:uFillTx/>
                  <a:latin typeface="Times New Roman" panose="02020603050405020304" pitchFamily="18" charset="0"/>
                  <a:ea typeface="+mn-ea"/>
                  <a:cs typeface="Arial" panose="020B0604020202020204" pitchFamily="34" charset="0"/>
                </a:rPr>
                <a:t>…</a:t>
              </a:r>
              <a:r>
                <a:rPr kumimoji="0" lang="vi-VN" altLang="en-US" sz="2800" b="1" i="1" u="none" strike="noStrike" kern="1200" cap="none" spc="0" normalizeH="0" baseline="0" noProof="0" dirty="0" smtClean="0">
                  <a:ln>
                    <a:noFill/>
                  </a:ln>
                  <a:solidFill>
                    <a:srgbClr val="E46C0A"/>
                  </a:solidFill>
                  <a:effectLst/>
                  <a:uLnTx/>
                  <a:uFillTx/>
                  <a:latin typeface="Times New Roman" panose="02020603050405020304" pitchFamily="18" charset="0"/>
                  <a:ea typeface="+mn-ea"/>
                  <a:cs typeface="Arial" panose="020B0604020202020204" pitchFamily="34" charset="0"/>
                </a:rPr>
                <a:t>vo ve</a:t>
              </a:r>
              <a:r>
                <a:rPr kumimoji="0" lang="en-US" altLang="en-US" sz="2800" b="1" i="1" u="none" strike="noStrike" kern="1200" cap="none" spc="0" normalizeH="0" baseline="0" noProof="0" dirty="0" smtClean="0">
                  <a:ln>
                    <a:noFill/>
                  </a:ln>
                  <a:solidFill>
                    <a:srgbClr val="E46C0A"/>
                  </a:solidFill>
                  <a:effectLst/>
                  <a:uLnTx/>
                  <a:uFillTx/>
                  <a:latin typeface="Times New Roman" panose="02020603050405020304" pitchFamily="18" charset="0"/>
                  <a:ea typeface="+mn-ea"/>
                  <a:cs typeface="Arial" panose="020B0604020202020204" pitchFamily="34" charset="0"/>
                </a:rPr>
                <a:t>” </a:t>
              </a:r>
              <a:endParaRPr kumimoji="0" lang="vi-VN" altLang="en-US" sz="2800" b="1" i="1" u="none" strike="noStrike" kern="1200" cap="none" spc="0" normalizeH="0" baseline="0" noProof="0" dirty="0">
                <a:ln>
                  <a:noFill/>
                </a:ln>
                <a:solidFill>
                  <a:srgbClr val="E46C0A"/>
                </a:solidFill>
                <a:effectLst/>
                <a:uLnTx/>
                <a:uFillTx/>
                <a:latin typeface="Times New Roman" panose="02020603050405020304" pitchFamily="18" charset="0"/>
                <a:ea typeface="+mn-ea"/>
                <a:cs typeface="Arial" panose="020B0604020202020204" pitchFamily="34" charset="0"/>
              </a:endParaRPr>
            </a:p>
          </p:txBody>
        </p:sp>
        <p:sp>
          <p:nvSpPr>
            <p:cNvPr id="49" name="Oval 48">
              <a:extLst>
                <a:ext uri="{FF2B5EF4-FFF2-40B4-BE49-F238E27FC236}">
                  <a16:creationId xmlns="" xmlns:a16="http://schemas.microsoft.com/office/drawing/2014/main" id="{343AD3AB-D05E-448E-A68A-2345B22931E6}"/>
                </a:ext>
              </a:extLst>
            </p:cNvPr>
            <p:cNvSpPr/>
            <p:nvPr/>
          </p:nvSpPr>
          <p:spPr>
            <a:xfrm>
              <a:off x="3723050" y="6655821"/>
              <a:ext cx="300053" cy="29983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Rectangle 1"/>
          <p:cNvSpPr/>
          <p:nvPr/>
        </p:nvSpPr>
        <p:spPr>
          <a:xfrm>
            <a:off x="584200" y="2989003"/>
            <a:ext cx="10763670" cy="523220"/>
          </a:xfrm>
          <a:prstGeom prst="rect">
            <a:avLst/>
          </a:prstGeom>
        </p:spPr>
        <p:txBody>
          <a:bodyPr wrap="square">
            <a:spAutoFit/>
          </a:bodyPr>
          <a:lstStyle/>
          <a:p>
            <a:r>
              <a:rPr lang="en-US" sz="2800" b="1" i="1" dirty="0">
                <a:solidFill>
                  <a:schemeClr val="accent6">
                    <a:lumMod val="75000"/>
                  </a:schemeClr>
                </a:solidFill>
                <a:latin typeface="Times New Roman" panose="02020603050405020304" pitchFamily="18" charset="0"/>
                <a:cs typeface="Times New Roman" panose="02020603050405020304" pitchFamily="18" charset="0"/>
              </a:rPr>
              <a:t>“</a:t>
            </a:r>
            <a:r>
              <a:rPr lang="en-US" sz="2800" b="1" i="1" dirty="0" err="1">
                <a:solidFill>
                  <a:schemeClr val="accent6">
                    <a:lumMod val="75000"/>
                  </a:schemeClr>
                </a:solidFill>
                <a:latin typeface="Times New Roman" panose="02020603050405020304" pitchFamily="18" charset="0"/>
                <a:cs typeface="Times New Roman" panose="02020603050405020304" pitchFamily="18" charset="0"/>
              </a:rPr>
              <a:t>Tiếng</a:t>
            </a:r>
            <a:r>
              <a:rPr lang="en-US" sz="28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75000"/>
                  </a:schemeClr>
                </a:solidFill>
                <a:latin typeface="Times New Roman" panose="02020603050405020304" pitchFamily="18" charset="0"/>
                <a:cs typeface="Times New Roman" panose="02020603050405020304" pitchFamily="18" charset="0"/>
              </a:rPr>
              <a:t>trống</a:t>
            </a:r>
            <a:r>
              <a:rPr lang="en-US" sz="28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75000"/>
                  </a:schemeClr>
                </a:solidFill>
                <a:latin typeface="Times New Roman" panose="02020603050405020304" pitchFamily="18" charset="0"/>
                <a:cs typeface="Times New Roman" panose="02020603050405020304" pitchFamily="18" charset="0"/>
              </a:rPr>
              <a:t>thu</a:t>
            </a:r>
            <a:r>
              <a:rPr lang="en-US" sz="28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75000"/>
                  </a:schemeClr>
                </a:solidFill>
                <a:latin typeface="Times New Roman" panose="02020603050405020304" pitchFamily="18" charset="0"/>
                <a:cs typeface="Times New Roman" panose="02020603050405020304" pitchFamily="18" charset="0"/>
              </a:rPr>
              <a:t>không</a:t>
            </a:r>
            <a:r>
              <a:rPr lang="en-US" sz="28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75000"/>
                  </a:schemeClr>
                </a:solidFill>
                <a:latin typeface="Times New Roman" panose="02020603050405020304" pitchFamily="18" charset="0"/>
                <a:cs typeface="Times New Roman" panose="02020603050405020304" pitchFamily="18" charset="0"/>
              </a:rPr>
              <a:t>từng</a:t>
            </a:r>
            <a:r>
              <a:rPr lang="en-US" sz="28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75000"/>
                  </a:schemeClr>
                </a:solidFill>
                <a:latin typeface="Times New Roman" panose="02020603050405020304" pitchFamily="18" charset="0"/>
                <a:cs typeface="Times New Roman" panose="02020603050405020304" pitchFamily="18" charset="0"/>
              </a:rPr>
              <a:t>tiếng</a:t>
            </a:r>
            <a:r>
              <a:rPr lang="en-US" sz="28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75000"/>
                  </a:schemeClr>
                </a:solidFill>
                <a:latin typeface="Times New Roman" panose="02020603050405020304" pitchFamily="18" charset="0"/>
                <a:cs typeface="Times New Roman" panose="02020603050405020304" pitchFamily="18" charset="0"/>
              </a:rPr>
              <a:t>một</a:t>
            </a:r>
            <a:r>
              <a:rPr lang="en-US" sz="28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75000"/>
                  </a:schemeClr>
                </a:solidFill>
                <a:latin typeface="Times New Roman" panose="02020603050405020304" pitchFamily="18" charset="0"/>
                <a:cs typeface="Times New Roman" panose="02020603050405020304" pitchFamily="18" charset="0"/>
              </a:rPr>
              <a:t>vang</a:t>
            </a:r>
            <a:r>
              <a:rPr lang="en-US" sz="28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75000"/>
                  </a:schemeClr>
                </a:solidFill>
                <a:latin typeface="Times New Roman" panose="02020603050405020304" pitchFamily="18" charset="0"/>
                <a:cs typeface="Times New Roman" panose="02020603050405020304" pitchFamily="18" charset="0"/>
              </a:rPr>
              <a:t>ra</a:t>
            </a:r>
            <a:r>
              <a:rPr lang="en-US" sz="28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75000"/>
                  </a:schemeClr>
                </a:solidFill>
                <a:latin typeface="Times New Roman" panose="02020603050405020304" pitchFamily="18" charset="0"/>
                <a:cs typeface="Times New Roman" panose="02020603050405020304" pitchFamily="18" charset="0"/>
              </a:rPr>
              <a:t>để</a:t>
            </a:r>
            <a:r>
              <a:rPr lang="en-US" sz="28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75000"/>
                  </a:schemeClr>
                </a:solidFill>
                <a:latin typeface="Times New Roman" panose="02020603050405020304" pitchFamily="18" charset="0"/>
                <a:cs typeface="Times New Roman" panose="02020603050405020304" pitchFamily="18" charset="0"/>
              </a:rPr>
              <a:t>gọi</a:t>
            </a:r>
            <a:r>
              <a:rPr lang="en-US" sz="28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75000"/>
                  </a:schemeClr>
                </a:solidFill>
                <a:latin typeface="Times New Roman" panose="02020603050405020304" pitchFamily="18" charset="0"/>
                <a:cs typeface="Times New Roman" panose="02020603050405020304" pitchFamily="18" charset="0"/>
              </a:rPr>
              <a:t>buổi</a:t>
            </a:r>
            <a:r>
              <a:rPr lang="en-US" sz="2800" b="1" i="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i="1" dirty="0" err="1">
                <a:solidFill>
                  <a:schemeClr val="accent6">
                    <a:lumMod val="75000"/>
                  </a:schemeClr>
                </a:solidFill>
                <a:latin typeface="Times New Roman" panose="02020603050405020304" pitchFamily="18" charset="0"/>
                <a:cs typeface="Times New Roman" panose="02020603050405020304" pitchFamily="18" charset="0"/>
              </a:rPr>
              <a:t>chiều</a:t>
            </a:r>
            <a:r>
              <a:rPr lang="en-US" sz="2800" b="1" i="1" dirty="0">
                <a:solidFill>
                  <a:schemeClr val="accent6">
                    <a:lumMod val="75000"/>
                  </a:schemeClr>
                </a:solidFill>
                <a:latin typeface="Times New Roman" panose="02020603050405020304" pitchFamily="18" charset="0"/>
                <a:cs typeface="Times New Roman" panose="02020603050405020304" pitchFamily="18" charset="0"/>
              </a:rPr>
              <a:t>”.</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226219" y="965158"/>
            <a:ext cx="2970685" cy="523220"/>
          </a:xfrm>
          <a:prstGeom prst="rect">
            <a:avLst/>
          </a:prstGeom>
        </p:spPr>
        <p:txBody>
          <a:bodyPr wrap="none">
            <a:spAutoFit/>
          </a:bodyPr>
          <a:lstStyle/>
          <a:p>
            <a:r>
              <a:rPr lang="en-US" sz="2800" b="1" u="sng" dirty="0">
                <a:solidFill>
                  <a:srgbClr val="002060"/>
                </a:solidFill>
                <a:latin typeface="Times New Roman" panose="02020603050405020304" pitchFamily="18" charset="0"/>
                <a:cs typeface="Times New Roman" panose="02020603050405020304" pitchFamily="18" charset="0"/>
              </a:rPr>
              <a:t>a. </a:t>
            </a:r>
            <a:r>
              <a:rPr lang="en-US" sz="2800" b="1" u="sng" dirty="0" err="1">
                <a:solidFill>
                  <a:srgbClr val="002060"/>
                </a:solidFill>
                <a:latin typeface="Times New Roman" panose="02020603050405020304" pitchFamily="18" charset="0"/>
                <a:cs typeface="Times New Roman" panose="02020603050405020304" pitchFamily="18" charset="0"/>
              </a:rPr>
              <a:t>Cảnh</a:t>
            </a:r>
            <a:r>
              <a:rPr lang="en-US" sz="2800" b="1" u="sng" dirty="0">
                <a:solidFill>
                  <a:srgbClr val="002060"/>
                </a:solidFill>
                <a:latin typeface="Times New Roman" panose="02020603050405020304" pitchFamily="18" charset="0"/>
                <a:cs typeface="Times New Roman" panose="02020603050405020304" pitchFamily="18" charset="0"/>
              </a:rPr>
              <a:t> </a:t>
            </a:r>
            <a:r>
              <a:rPr lang="en-US" sz="2800" b="1" u="sng" dirty="0" err="1">
                <a:solidFill>
                  <a:srgbClr val="002060"/>
                </a:solidFill>
                <a:latin typeface="Times New Roman" panose="02020603050405020304" pitchFamily="18" charset="0"/>
                <a:cs typeface="Times New Roman" panose="02020603050405020304" pitchFamily="18" charset="0"/>
              </a:rPr>
              <a:t>chiều</a:t>
            </a:r>
            <a:r>
              <a:rPr lang="en-US" sz="2800" b="1" u="sng" dirty="0">
                <a:solidFill>
                  <a:srgbClr val="002060"/>
                </a:solidFill>
                <a:latin typeface="Times New Roman" panose="02020603050405020304" pitchFamily="18" charset="0"/>
                <a:cs typeface="Times New Roman" panose="02020603050405020304" pitchFamily="18" charset="0"/>
              </a:rPr>
              <a:t> </a:t>
            </a:r>
            <a:r>
              <a:rPr lang="en-US" sz="2800" b="1" u="sng" dirty="0" err="1">
                <a:solidFill>
                  <a:srgbClr val="002060"/>
                </a:solidFill>
                <a:latin typeface="Times New Roman" panose="02020603050405020304" pitchFamily="18" charset="0"/>
                <a:cs typeface="Times New Roman" panose="02020603050405020304" pitchFamily="18" charset="0"/>
              </a:rPr>
              <a:t>tàn</a:t>
            </a:r>
            <a:r>
              <a:rPr lang="en-US" sz="2800" b="1" u="sng" dirty="0">
                <a:solidFill>
                  <a:srgbClr val="002060"/>
                </a:solidFill>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 calcmode="lin" valueType="num">
                                      <p:cBhvr>
                                        <p:cTn id="7" dur="1000" fill="hold"/>
                                        <p:tgtEl>
                                          <p:spTgt spid="34">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4">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1000"/>
                                        <p:tgtEl>
                                          <p:spTgt spid="44"/>
                                        </p:tgtEl>
                                      </p:cBhvr>
                                    </p:animEffect>
                                    <p:anim calcmode="lin" valueType="num">
                                      <p:cBhvr>
                                        <p:cTn id="30" dur="1000" fill="hold"/>
                                        <p:tgtEl>
                                          <p:spTgt spid="44"/>
                                        </p:tgtEl>
                                        <p:attrNameLst>
                                          <p:attrName>ppt_x</p:attrName>
                                        </p:attrNameLst>
                                      </p:cBhvr>
                                      <p:tavLst>
                                        <p:tav tm="0">
                                          <p:val>
                                            <p:strVal val="#ppt_x"/>
                                          </p:val>
                                        </p:tav>
                                        <p:tav tm="100000">
                                          <p:val>
                                            <p:strVal val="#ppt_x"/>
                                          </p:val>
                                        </p:tav>
                                      </p:tavLst>
                                    </p:anim>
                                    <p:anim calcmode="lin" valueType="num">
                                      <p:cBhvr>
                                        <p:cTn id="3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2" presetClass="entr" presetSubtype="0" fill="hold"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1000"/>
                                        <p:tgtEl>
                                          <p:spTgt spid="47"/>
                                        </p:tgtEl>
                                      </p:cBhvr>
                                    </p:animEffect>
                                    <p:anim calcmode="lin" valueType="num">
                                      <p:cBhvr>
                                        <p:cTn id="37" dur="1000" fill="hold"/>
                                        <p:tgtEl>
                                          <p:spTgt spid="47"/>
                                        </p:tgtEl>
                                        <p:attrNameLst>
                                          <p:attrName>ppt_x</p:attrName>
                                        </p:attrNameLst>
                                      </p:cBhvr>
                                      <p:tavLst>
                                        <p:tav tm="0">
                                          <p:val>
                                            <p:strVal val="#ppt_x"/>
                                          </p:val>
                                        </p:tav>
                                        <p:tav tm="100000">
                                          <p:val>
                                            <p:strVal val="#ppt_x"/>
                                          </p:val>
                                        </p:tav>
                                      </p:tavLst>
                                    </p:anim>
                                    <p:anim calcmode="lin" valueType="num">
                                      <p:cBhvr>
                                        <p:cTn id="3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7019" y="623964"/>
            <a:ext cx="3919663" cy="661207"/>
          </a:xfrm>
          <a:prstGeom prst="rect">
            <a:avLst/>
          </a:prstGeom>
        </p:spPr>
        <p:txBody>
          <a:bodyPr wrap="none">
            <a:spAutoFit/>
          </a:bodyPr>
          <a:lstStyle/>
          <a:p>
            <a:pPr marL="285750" lvl="0" indent="-285750">
              <a:lnSpc>
                <a:spcPct val="150000"/>
              </a:lnSpc>
              <a:buFont typeface="Wingdings" panose="05000000000000000000" pitchFamily="2" charset="2"/>
              <a:buChar char="v"/>
            </a:pP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màu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sắc</a:t>
            </a:r>
            <a:r>
              <a:rPr lang="en-US" sz="2800" b="1" dirty="0">
                <a:latin typeface="Times New Roman" panose="02020603050405020304" pitchFamily="18" charset="0"/>
                <a:cs typeface="Times New Roman" panose="02020603050405020304" pitchFamily="18" charset="0"/>
              </a:rPr>
              <a:t>. </a:t>
            </a:r>
          </a:p>
        </p:txBody>
      </p:sp>
      <p:sp>
        <p:nvSpPr>
          <p:cNvPr id="3" name="Rectangle 2"/>
          <p:cNvSpPr/>
          <p:nvPr/>
        </p:nvSpPr>
        <p:spPr>
          <a:xfrm>
            <a:off x="287019" y="1491356"/>
            <a:ext cx="10412826" cy="2677656"/>
          </a:xfrm>
          <a:prstGeom prst="rect">
            <a:avLst/>
          </a:prstGeom>
        </p:spPr>
        <p:txBody>
          <a:bodyPr wrap="square">
            <a:spAutoFit/>
          </a:bodyPr>
          <a:lstStyle/>
          <a:p>
            <a:pPr>
              <a:lnSpc>
                <a:spcPct val="150000"/>
              </a:lnSpc>
            </a:pP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Phương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tây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đỏ</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rực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như</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lửa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cháy</a:t>
            </a:r>
            <a:r>
              <a:rPr lang="en-US" sz="2800" b="1" i="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a:p>
            <a:pPr>
              <a:lnSpc>
                <a:spcPct val="150000"/>
              </a:lnSpc>
            </a:pP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những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đám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mây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ánh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hồng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như</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hòn</a:t>
            </a:r>
            <a:r>
              <a:rPr lang="en-US" sz="2800" b="1" i="1" dirty="0">
                <a:latin typeface="Times New Roman" panose="02020603050405020304" pitchFamily="18" charset="0"/>
                <a:cs typeface="Times New Roman" panose="02020603050405020304" pitchFamily="18" charset="0"/>
              </a:rPr>
              <a:t> than </a:t>
            </a:r>
            <a:r>
              <a:rPr lang="en-US" sz="2800" b="1" i="1" dirty="0" err="1">
                <a:latin typeface="Times New Roman" panose="02020603050405020304" pitchFamily="18" charset="0"/>
                <a:cs typeface="Times New Roman" panose="02020603050405020304" pitchFamily="18" charset="0"/>
              </a:rPr>
              <a:t>sắp</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tàn</a:t>
            </a:r>
            <a:r>
              <a:rPr lang="en-US" sz="2800" b="1" i="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a:p>
            <a:pPr>
              <a:lnSpc>
                <a:spcPct val="150000"/>
              </a:lnSpc>
            </a:pP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Dãy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tre</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làng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đen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lại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cắt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hình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rõ</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rệt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nền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trời</a:t>
            </a:r>
            <a:r>
              <a:rPr lang="en-US" sz="2800" b="1" i="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a:p>
            <a:pPr>
              <a:lnSpc>
                <a:spcPct val="150000"/>
              </a:lnSpc>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Màu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4509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5742" y="772068"/>
            <a:ext cx="11323093" cy="1307537"/>
          </a:xfrm>
          <a:prstGeom prst="rect">
            <a:avLst/>
          </a:prstGeom>
        </p:spPr>
        <p:txBody>
          <a:bodyPr wrap="square">
            <a:spAutoFit/>
          </a:bodyPr>
          <a:lstStyle/>
          <a:p>
            <a:pPr>
              <a:lnSpc>
                <a:spcPct val="150000"/>
              </a:lnSpc>
            </a:pPr>
            <a:r>
              <a:rPr lang="en-US" sz="2800" b="1" i="1" dirty="0">
                <a:solidFill>
                  <a:srgbClr val="00B050"/>
                </a:solidFill>
                <a:latin typeface="Times New Roman" panose="02020603050405020304" pitchFamily="18" charset="0"/>
                <a:cs typeface="Times New Roman" panose="02020603050405020304" pitchFamily="18" charset="0"/>
              </a:rPr>
              <a:t>=&gt; </a:t>
            </a:r>
            <a:r>
              <a:rPr lang="en-US" sz="2800" b="1" i="1" dirty="0" err="1">
                <a:solidFill>
                  <a:srgbClr val="00B050"/>
                </a:solidFill>
                <a:latin typeface="Times New Roman" panose="02020603050405020304" pitchFamily="18" charset="0"/>
                <a:cs typeface="Times New Roman" panose="02020603050405020304" pitchFamily="18" charset="0"/>
              </a:rPr>
              <a:t>Một</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bức</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tranh</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đồng</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quê</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quen</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thuộc</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gần</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gũi</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mang</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cốt</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cách</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Việt</a:t>
            </a:r>
            <a:r>
              <a:rPr lang="en-US" sz="2800" b="1" i="1" dirty="0">
                <a:solidFill>
                  <a:srgbClr val="00B050"/>
                </a:solidFill>
                <a:latin typeface="Times New Roman" panose="02020603050405020304" pitchFamily="18" charset="0"/>
                <a:cs typeface="Times New Roman" panose="02020603050405020304" pitchFamily="18" charset="0"/>
              </a:rPr>
              <a:t> Nam </a:t>
            </a:r>
            <a:r>
              <a:rPr lang="en-US" sz="2800" b="1" i="1" dirty="0" err="1">
                <a:solidFill>
                  <a:srgbClr val="00B050"/>
                </a:solidFill>
                <a:latin typeface="Times New Roman" panose="02020603050405020304" pitchFamily="18" charset="0"/>
                <a:cs typeface="Times New Roman" panose="02020603050405020304" pitchFamily="18" charset="0"/>
              </a:rPr>
              <a:t>nhưng</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gợi</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ra</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sự</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tàn</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tạ</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đượm</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buồn</a:t>
            </a:r>
            <a:r>
              <a:rPr lang="en-US" sz="2800" b="1" i="1" dirty="0">
                <a:solidFill>
                  <a:srgbClr val="00B050"/>
                </a:solidFill>
                <a:latin typeface="Times New Roman" panose="02020603050405020304" pitchFamily="18" charset="0"/>
                <a:cs typeface="Times New Roman" panose="02020603050405020304" pitchFamily="18" charset="0"/>
              </a:rPr>
              <a:t>.</a:t>
            </a:r>
            <a:endParaRPr lang="en-US" sz="28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353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2237" y="378304"/>
            <a:ext cx="2731838" cy="661207"/>
          </a:xfrm>
          <a:prstGeom prst="rect">
            <a:avLst/>
          </a:prstGeom>
        </p:spPr>
        <p:txBody>
          <a:bodyPr wrap="none">
            <a:spAutoFit/>
          </a:bodyPr>
          <a:lstStyle/>
          <a:p>
            <a:pPr>
              <a:lnSpc>
                <a:spcPct val="150000"/>
              </a:lnSpc>
            </a:pPr>
            <a:r>
              <a:rPr lang="en-US" sz="2800" b="1" u="sng" dirty="0">
                <a:solidFill>
                  <a:srgbClr val="0000FF"/>
                </a:solidFill>
                <a:latin typeface="Times New Roman" panose="02020603050405020304" pitchFamily="18" charset="0"/>
                <a:cs typeface="Times New Roman" panose="02020603050405020304" pitchFamily="18" charset="0"/>
              </a:rPr>
              <a:t>b. </a:t>
            </a:r>
            <a:r>
              <a:rPr lang="en-US" sz="2800" b="1" u="sng" dirty="0" err="1">
                <a:solidFill>
                  <a:srgbClr val="0000FF"/>
                </a:solidFill>
                <a:latin typeface="Times New Roman" panose="02020603050405020304" pitchFamily="18" charset="0"/>
                <a:cs typeface="Times New Roman" panose="02020603050405020304" pitchFamily="18" charset="0"/>
              </a:rPr>
              <a:t>Cảnh</a:t>
            </a:r>
            <a:r>
              <a:rPr lang="en-US" sz="2800" b="1" u="sng" dirty="0">
                <a:solidFill>
                  <a:srgbClr val="0000FF"/>
                </a:solidFill>
                <a:latin typeface="Times New Roman" panose="02020603050405020304" pitchFamily="18" charset="0"/>
                <a:cs typeface="Times New Roman" panose="02020603050405020304" pitchFamily="18" charset="0"/>
              </a:rPr>
              <a:t> </a:t>
            </a:r>
            <a:r>
              <a:rPr lang="en-US" sz="2800" b="1" u="sng" dirty="0" err="1">
                <a:solidFill>
                  <a:srgbClr val="0000FF"/>
                </a:solidFill>
                <a:latin typeface="Times New Roman" panose="02020603050405020304" pitchFamily="18" charset="0"/>
                <a:cs typeface="Times New Roman" panose="02020603050405020304" pitchFamily="18" charset="0"/>
              </a:rPr>
              <a:t>chợ</a:t>
            </a:r>
            <a:r>
              <a:rPr lang="en-US" sz="2800" b="1" u="sng" dirty="0">
                <a:solidFill>
                  <a:srgbClr val="0000FF"/>
                </a:solidFill>
                <a:latin typeface="Times New Roman" panose="02020603050405020304" pitchFamily="18" charset="0"/>
                <a:cs typeface="Times New Roman" panose="02020603050405020304" pitchFamily="18" charset="0"/>
              </a:rPr>
              <a:t> </a:t>
            </a:r>
            <a:r>
              <a:rPr lang="en-US" sz="2800" b="1" u="sng" dirty="0" err="1">
                <a:solidFill>
                  <a:srgbClr val="0000FF"/>
                </a:solidFill>
                <a:latin typeface="Times New Roman" panose="02020603050405020304" pitchFamily="18" charset="0"/>
                <a:cs typeface="Times New Roman" panose="02020603050405020304" pitchFamily="18" charset="0"/>
              </a:rPr>
              <a:t>tàn</a:t>
            </a:r>
            <a:r>
              <a:rPr lang="en-US" sz="2800" b="1" u="sng" dirty="0">
                <a:solidFill>
                  <a:srgbClr val="0000FF"/>
                </a:solidFill>
                <a:latin typeface="Times New Roman" panose="02020603050405020304" pitchFamily="18" charset="0"/>
                <a:cs typeface="Times New Roman" panose="02020603050405020304" pitchFamily="18" charset="0"/>
              </a:rPr>
              <a:t>.</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3" name="Rectangle 2"/>
          <p:cNvSpPr/>
          <p:nvPr/>
        </p:nvSpPr>
        <p:spPr>
          <a:xfrm>
            <a:off x="482221" y="1184577"/>
            <a:ext cx="11145672" cy="5262979"/>
          </a:xfrm>
          <a:prstGeom prst="rect">
            <a:avLst/>
          </a:prstGeom>
        </p:spPr>
        <p:txBody>
          <a:bodyPr wrap="square">
            <a:spAutoFit/>
          </a:bodyPr>
          <a:lstStyle/>
          <a:p>
            <a:pPr>
              <a:lnSpc>
                <a:spcPct val="150000"/>
              </a:lnSpc>
            </a:pP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tiếng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ồn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mất</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nSpc>
                <a:spcPct val="150000"/>
              </a:lnSpc>
            </a:pP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chỉ</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còn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rưởi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vỏ</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bưởi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vỏ</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nhãn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mía</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nSpc>
                <a:spcPct val="150000"/>
              </a:lnSpc>
            </a:pP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mùi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âm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ẩm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bốc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nghèo</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buồn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vắng</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Tám</a:t>
            </a:r>
            <a:r>
              <a:rPr lang="en-US" sz="2800" dirty="0">
                <a:latin typeface="Times New Roman" panose="02020603050405020304" pitchFamily="18" charset="0"/>
                <a:cs typeface="Times New Roman" panose="02020603050405020304" pitchFamily="18" charset="0"/>
              </a:rPr>
              <a:t>.</a:t>
            </a:r>
          </a:p>
          <a:p>
            <a:pPr>
              <a:lnSpc>
                <a:spcPct val="150000"/>
              </a:lnSpc>
            </a:pPr>
            <a:r>
              <a:rPr lang="en-US" sz="2800" b="1" i="1" dirty="0">
                <a:solidFill>
                  <a:srgbClr val="00B050"/>
                </a:solidFill>
                <a:latin typeface="Times New Roman" panose="02020603050405020304" pitchFamily="18" charset="0"/>
                <a:cs typeface="Times New Roman" panose="02020603050405020304" pitchFamily="18" charset="0"/>
              </a:rPr>
              <a:t>=&gt; </a:t>
            </a:r>
            <a:r>
              <a:rPr lang="en-US" sz="2800" b="1" i="1" dirty="0" err="1">
                <a:solidFill>
                  <a:srgbClr val="00B050"/>
                </a:solidFill>
                <a:latin typeface="Times New Roman" panose="02020603050405020304" pitchFamily="18" charset="0"/>
                <a:cs typeface="Times New Roman" panose="02020603050405020304" pitchFamily="18" charset="0"/>
              </a:rPr>
              <a:t>Chợ</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là</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bộ</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mặt</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kinh</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tế</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tập</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trung</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sức</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sống</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của</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một</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vùng</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Miêu</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tả</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cảnh</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chợ</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tàn</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Thạch</a:t>
            </a:r>
            <a:r>
              <a:rPr lang="en-US" sz="2800" b="1" i="1" dirty="0">
                <a:solidFill>
                  <a:srgbClr val="00B050"/>
                </a:solidFill>
                <a:latin typeface="Times New Roman" panose="02020603050405020304" pitchFamily="18" charset="0"/>
                <a:cs typeface="Times New Roman" panose="02020603050405020304" pitchFamily="18" charset="0"/>
              </a:rPr>
              <a:t> Lam </a:t>
            </a:r>
            <a:r>
              <a:rPr lang="en-US" sz="2800" b="1" i="1" dirty="0" err="1">
                <a:solidFill>
                  <a:srgbClr val="00B050"/>
                </a:solidFill>
                <a:latin typeface="Times New Roman" panose="02020603050405020304" pitchFamily="18" charset="0"/>
                <a:cs typeface="Times New Roman" panose="02020603050405020304" pitchFamily="18" charset="0"/>
              </a:rPr>
              <a:t>đã</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làm</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nổi</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bật</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vẻ</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nghèo</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nàn</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xơ</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xác</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tiêu</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điều</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của</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phố</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huyện</a:t>
            </a:r>
            <a:r>
              <a:rPr lang="en-US" sz="2800" b="1" i="1" dirty="0">
                <a:solidFill>
                  <a:srgbClr val="00B050"/>
                </a:solidFill>
                <a:latin typeface="Times New Roman" panose="02020603050405020304" pitchFamily="18" charset="0"/>
                <a:cs typeface="Times New Roman" panose="02020603050405020304" pitchFamily="18" charset="0"/>
              </a:rPr>
              <a:t>.</a:t>
            </a:r>
            <a:endParaRPr lang="en-US" sz="28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424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down)">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1">
            <a:extLst>
              <a:ext uri="{FF2B5EF4-FFF2-40B4-BE49-F238E27FC236}">
                <a16:creationId xmlns="" xmlns:a16="http://schemas.microsoft.com/office/drawing/2014/main" id="{E727B4CA-0288-4150-BB8C-79B098D82E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889" t="34006" r="26666" b="15556"/>
          <a:stretch>
            <a:fillRect/>
          </a:stretch>
        </p:blipFill>
        <p:spPr bwMode="auto">
          <a:xfrm>
            <a:off x="6934200" y="731838"/>
            <a:ext cx="5029200" cy="531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2">
            <a:extLst>
              <a:ext uri="{FF2B5EF4-FFF2-40B4-BE49-F238E27FC236}">
                <a16:creationId xmlns="" xmlns:a16="http://schemas.microsoft.com/office/drawing/2014/main" id="{FEFF9F96-D627-4950-8673-2A33185EC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3" y="1036638"/>
            <a:ext cx="533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45" y="241827"/>
            <a:ext cx="9180718" cy="523220"/>
          </a:xfrm>
          <a:prstGeom prst="rect">
            <a:avLst/>
          </a:prstGeom>
        </p:spPr>
        <p:txBody>
          <a:bodyPr wrap="none">
            <a:spAutoFit/>
          </a:bodyPr>
          <a:lstStyle/>
          <a:p>
            <a:r>
              <a:rPr lang="en-US" sz="2800" b="1" i="1" u="sng" dirty="0">
                <a:solidFill>
                  <a:srgbClr val="0000FF"/>
                </a:solidFill>
                <a:latin typeface="Times New Roman" panose="02020603050405020304" pitchFamily="18" charset="0"/>
                <a:cs typeface="Times New Roman" panose="02020603050405020304" pitchFamily="18" charset="0"/>
              </a:rPr>
              <a:t>c. </a:t>
            </a:r>
            <a:r>
              <a:rPr lang="en-US" sz="2800" b="1" i="1" u="sng" dirty="0" err="1">
                <a:solidFill>
                  <a:srgbClr val="0000FF"/>
                </a:solidFill>
                <a:latin typeface="Times New Roman" panose="02020603050405020304" pitchFamily="18" charset="0"/>
                <a:cs typeface="Times New Roman" panose="02020603050405020304" pitchFamily="18" charset="0"/>
              </a:rPr>
              <a:t>Tâm</a:t>
            </a:r>
            <a:r>
              <a:rPr lang="en-US" sz="2800" b="1" i="1" u="sng" dirty="0">
                <a:solidFill>
                  <a:srgbClr val="0000FF"/>
                </a:solidFill>
                <a:latin typeface="Times New Roman" panose="02020603050405020304" pitchFamily="18" charset="0"/>
                <a:cs typeface="Times New Roman" panose="02020603050405020304" pitchFamily="18" charset="0"/>
              </a:rPr>
              <a:t> </a:t>
            </a:r>
            <a:r>
              <a:rPr lang="en-US" sz="2800" b="1" i="1" u="sng" dirty="0" err="1">
                <a:solidFill>
                  <a:srgbClr val="0000FF"/>
                </a:solidFill>
                <a:latin typeface="Times New Roman" panose="02020603050405020304" pitchFamily="18" charset="0"/>
                <a:cs typeface="Times New Roman" panose="02020603050405020304" pitchFamily="18" charset="0"/>
              </a:rPr>
              <a:t>trạng</a:t>
            </a:r>
            <a:r>
              <a:rPr lang="en-US" sz="2800" b="1" i="1" u="sng" dirty="0">
                <a:solidFill>
                  <a:srgbClr val="0000FF"/>
                </a:solidFill>
                <a:latin typeface="Times New Roman" panose="02020603050405020304" pitchFamily="18" charset="0"/>
                <a:cs typeface="Times New Roman" panose="02020603050405020304" pitchFamily="18" charset="0"/>
              </a:rPr>
              <a:t> </a:t>
            </a:r>
            <a:r>
              <a:rPr lang="en-US" sz="2800" b="1" i="1" u="sng" dirty="0" err="1">
                <a:solidFill>
                  <a:srgbClr val="0000FF"/>
                </a:solidFill>
                <a:latin typeface="Times New Roman" panose="02020603050405020304" pitchFamily="18" charset="0"/>
                <a:cs typeface="Times New Roman" panose="02020603050405020304" pitchFamily="18" charset="0"/>
              </a:rPr>
              <a:t>của</a:t>
            </a:r>
            <a:r>
              <a:rPr lang="en-US" sz="2800" b="1" i="1" u="sng" dirty="0">
                <a:solidFill>
                  <a:srgbClr val="0000FF"/>
                </a:solidFill>
                <a:latin typeface="Times New Roman" panose="02020603050405020304" pitchFamily="18" charset="0"/>
                <a:cs typeface="Times New Roman" panose="02020603050405020304" pitchFamily="18" charset="0"/>
              </a:rPr>
              <a:t> </a:t>
            </a:r>
            <a:r>
              <a:rPr lang="en-US" sz="2800" b="1" i="1" u="sng" dirty="0" err="1">
                <a:solidFill>
                  <a:srgbClr val="0000FF"/>
                </a:solidFill>
                <a:latin typeface="Times New Roman" panose="02020603050405020304" pitchFamily="18" charset="0"/>
                <a:cs typeface="Times New Roman" panose="02020603050405020304" pitchFamily="18" charset="0"/>
              </a:rPr>
              <a:t>chị</a:t>
            </a:r>
            <a:r>
              <a:rPr lang="en-US" sz="2800" b="1" i="1" u="sng" dirty="0">
                <a:solidFill>
                  <a:srgbClr val="0000FF"/>
                </a:solidFill>
                <a:latin typeface="Times New Roman" panose="02020603050405020304" pitchFamily="18" charset="0"/>
                <a:cs typeface="Times New Roman" panose="02020603050405020304" pitchFamily="18" charset="0"/>
              </a:rPr>
              <a:t> </a:t>
            </a:r>
            <a:r>
              <a:rPr lang="en-US" sz="2800" b="1" i="1" u="sng" dirty="0" err="1">
                <a:solidFill>
                  <a:srgbClr val="0000FF"/>
                </a:solidFill>
                <a:latin typeface="Times New Roman" panose="02020603050405020304" pitchFamily="18" charset="0"/>
                <a:cs typeface="Times New Roman" panose="02020603050405020304" pitchFamily="18" charset="0"/>
              </a:rPr>
              <a:t>em</a:t>
            </a:r>
            <a:r>
              <a:rPr lang="en-US" sz="2800" b="1" i="1" u="sng" dirty="0">
                <a:solidFill>
                  <a:srgbClr val="0000FF"/>
                </a:solidFill>
                <a:latin typeface="Times New Roman" panose="02020603050405020304" pitchFamily="18" charset="0"/>
                <a:cs typeface="Times New Roman" panose="02020603050405020304" pitchFamily="18" charset="0"/>
              </a:rPr>
              <a:t> </a:t>
            </a:r>
            <a:r>
              <a:rPr lang="en-US" sz="2800" b="1" i="1" u="sng" dirty="0" err="1">
                <a:solidFill>
                  <a:srgbClr val="0000FF"/>
                </a:solidFill>
                <a:latin typeface="Times New Roman" panose="02020603050405020304" pitchFamily="18" charset="0"/>
                <a:cs typeface="Times New Roman" panose="02020603050405020304" pitchFamily="18" charset="0"/>
              </a:rPr>
              <a:t>Liên</a:t>
            </a:r>
            <a:r>
              <a:rPr lang="en-US" sz="2800" b="1" i="1" u="sng" dirty="0">
                <a:solidFill>
                  <a:srgbClr val="0000FF"/>
                </a:solidFill>
                <a:latin typeface="Times New Roman" panose="02020603050405020304" pitchFamily="18" charset="0"/>
                <a:cs typeface="Times New Roman" panose="02020603050405020304" pitchFamily="18" charset="0"/>
              </a:rPr>
              <a:t> </a:t>
            </a:r>
            <a:r>
              <a:rPr lang="en-US" sz="2800" b="1" i="1" u="sng" dirty="0" err="1">
                <a:solidFill>
                  <a:srgbClr val="0000FF"/>
                </a:solidFill>
                <a:latin typeface="Times New Roman" panose="02020603050405020304" pitchFamily="18" charset="0"/>
                <a:cs typeface="Times New Roman" panose="02020603050405020304" pitchFamily="18" charset="0"/>
              </a:rPr>
              <a:t>trước</a:t>
            </a:r>
            <a:r>
              <a:rPr lang="en-US" sz="2800" b="1" i="1" u="sng" dirty="0">
                <a:solidFill>
                  <a:srgbClr val="0000FF"/>
                </a:solidFill>
                <a:latin typeface="Times New Roman" panose="02020603050405020304" pitchFamily="18" charset="0"/>
                <a:cs typeface="Times New Roman" panose="02020603050405020304" pitchFamily="18" charset="0"/>
              </a:rPr>
              <a:t> </a:t>
            </a:r>
            <a:r>
              <a:rPr lang="en-US" sz="2800" b="1" i="1" u="sng" dirty="0" err="1" smtClean="0">
                <a:solidFill>
                  <a:srgbClr val="0000FF"/>
                </a:solidFill>
                <a:latin typeface="Times New Roman" panose="02020603050405020304" pitchFamily="18" charset="0"/>
                <a:cs typeface="Times New Roman" panose="02020603050405020304" pitchFamily="18" charset="0"/>
              </a:rPr>
              <a:t>cảnh</a:t>
            </a:r>
            <a:r>
              <a:rPr lang="en-US" sz="2800" b="1" i="1" u="sng" dirty="0" smtClean="0">
                <a:solidFill>
                  <a:srgbClr val="0000FF"/>
                </a:solidFill>
                <a:latin typeface="Times New Roman" panose="02020603050405020304" pitchFamily="18" charset="0"/>
                <a:cs typeface="Times New Roman" panose="02020603050405020304" pitchFamily="18" charset="0"/>
              </a:rPr>
              <a:t> </a:t>
            </a:r>
            <a:r>
              <a:rPr lang="en-US" sz="2800" b="1" i="1" u="sng" dirty="0" err="1" smtClean="0">
                <a:solidFill>
                  <a:srgbClr val="0000FF"/>
                </a:solidFill>
                <a:latin typeface="Times New Roman" panose="02020603050405020304" pitchFamily="18" charset="0"/>
                <a:cs typeface="Times New Roman" panose="02020603050405020304" pitchFamily="18" charset="0"/>
              </a:rPr>
              <a:t>chiều</a:t>
            </a:r>
            <a:r>
              <a:rPr lang="en-US" sz="2800" b="1" i="1" u="sng" dirty="0" smtClean="0">
                <a:solidFill>
                  <a:srgbClr val="0000FF"/>
                </a:solidFill>
                <a:latin typeface="Times New Roman" panose="02020603050405020304" pitchFamily="18" charset="0"/>
                <a:cs typeface="Times New Roman" panose="02020603050405020304" pitchFamily="18" charset="0"/>
              </a:rPr>
              <a:t> </a:t>
            </a:r>
            <a:r>
              <a:rPr lang="en-US" sz="2800" b="1" i="1" u="sng" dirty="0" err="1" smtClean="0">
                <a:solidFill>
                  <a:srgbClr val="0000FF"/>
                </a:solidFill>
                <a:latin typeface="Times New Roman" panose="02020603050405020304" pitchFamily="18" charset="0"/>
                <a:cs typeface="Times New Roman" panose="02020603050405020304" pitchFamily="18" charset="0"/>
              </a:rPr>
              <a:t>tàn</a:t>
            </a:r>
            <a:r>
              <a:rPr lang="en-US" sz="2800" b="1" i="1" u="sng" dirty="0" smtClean="0">
                <a:solidFill>
                  <a:srgbClr val="0000FF"/>
                </a:solidFill>
                <a:latin typeface="Times New Roman" panose="02020603050405020304" pitchFamily="18" charset="0"/>
                <a:cs typeface="Times New Roman" panose="02020603050405020304" pitchFamily="18" charset="0"/>
              </a:rPr>
              <a:t>- </a:t>
            </a:r>
            <a:r>
              <a:rPr lang="en-US" sz="2800" b="1" i="1" u="sng" dirty="0" err="1" smtClean="0">
                <a:solidFill>
                  <a:srgbClr val="0000FF"/>
                </a:solidFill>
                <a:latin typeface="Times New Roman" panose="02020603050405020304" pitchFamily="18" charset="0"/>
                <a:cs typeface="Times New Roman" panose="02020603050405020304" pitchFamily="18" charset="0"/>
              </a:rPr>
              <a:t>chợ</a:t>
            </a:r>
            <a:r>
              <a:rPr lang="en-US" sz="2800" b="1" i="1" u="sng" dirty="0" smtClean="0">
                <a:solidFill>
                  <a:srgbClr val="0000FF"/>
                </a:solidFill>
                <a:latin typeface="Times New Roman" panose="02020603050405020304" pitchFamily="18" charset="0"/>
                <a:cs typeface="Times New Roman" panose="02020603050405020304" pitchFamily="18" charset="0"/>
              </a:rPr>
              <a:t> </a:t>
            </a:r>
            <a:r>
              <a:rPr lang="en-US" sz="2800" b="1" i="1" u="sng" dirty="0" err="1">
                <a:solidFill>
                  <a:srgbClr val="0000FF"/>
                </a:solidFill>
                <a:latin typeface="Times New Roman" panose="02020603050405020304" pitchFamily="18" charset="0"/>
                <a:cs typeface="Times New Roman" panose="02020603050405020304" pitchFamily="18" charset="0"/>
              </a:rPr>
              <a:t>tàn</a:t>
            </a:r>
            <a:r>
              <a:rPr lang="en-US" sz="2800" b="1" i="1" u="sng" dirty="0">
                <a:solidFill>
                  <a:srgbClr val="0000FF"/>
                </a:solidFill>
                <a:latin typeface="Times New Roman" panose="02020603050405020304" pitchFamily="18" charset="0"/>
                <a:cs typeface="Times New Roman" panose="02020603050405020304" pitchFamily="18" charset="0"/>
              </a:rPr>
              <a:t>.</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4" name="Rectangle 3"/>
          <p:cNvSpPr/>
          <p:nvPr/>
        </p:nvSpPr>
        <p:spPr>
          <a:xfrm>
            <a:off x="373323" y="1227138"/>
            <a:ext cx="6096000" cy="4832092"/>
          </a:xfrm>
          <a:prstGeom prst="rect">
            <a:avLst/>
          </a:prstGeom>
        </p:spPr>
        <p:txBody>
          <a:bodyPr>
            <a:spAutoFit/>
          </a:bodyPr>
          <a:lstStyle/>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ngồi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yên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lặng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đôi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mắt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bóng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ngập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đầy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dần</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lòng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buồn</a:t>
            </a:r>
            <a:r>
              <a:rPr lang="en-US" sz="2800" i="1" dirty="0">
                <a:latin typeface="Times New Roman" panose="02020603050405020304" pitchFamily="18" charset="0"/>
                <a:cs typeface="Times New Roman" panose="02020603050405020304" pitchFamily="18" charset="0"/>
              </a:rPr>
              <a:t> man </a:t>
            </a:r>
            <a:r>
              <a:rPr lang="en-US" sz="2800" i="1" dirty="0" err="1">
                <a:latin typeface="Times New Roman" panose="02020603050405020304" pitchFamily="18" charset="0"/>
                <a:cs typeface="Times New Roman" panose="02020603050405020304" pitchFamily="18" charset="0"/>
              </a:rPr>
              <a:t>mác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giờ</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khắc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ngày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tàn</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nhận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mùi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riêng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này</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a:t>
            </a:r>
          </a:p>
          <a:p>
            <a:pPr algn="just"/>
            <a:r>
              <a:rPr lang="en-US" sz="2800" b="1" i="1" dirty="0">
                <a:solidFill>
                  <a:srgbClr val="00B050"/>
                </a:solidFill>
                <a:latin typeface="Times New Roman" panose="02020603050405020304" pitchFamily="18" charset="0"/>
                <a:cs typeface="Times New Roman" panose="02020603050405020304" pitchFamily="18" charset="0"/>
              </a:rPr>
              <a:t>=&gt; </a:t>
            </a:r>
            <a:r>
              <a:rPr lang="en-US" sz="2800" b="1" i="1" dirty="0" err="1">
                <a:solidFill>
                  <a:srgbClr val="00B050"/>
                </a:solidFill>
                <a:latin typeface="Times New Roman" panose="02020603050405020304" pitchFamily="18" charset="0"/>
                <a:cs typeface="Times New Roman" panose="02020603050405020304" pitchFamily="18" charset="0"/>
              </a:rPr>
              <a:t>Thông</a:t>
            </a:r>
            <a:r>
              <a:rPr lang="en-US" sz="2800" b="1" i="1" dirty="0">
                <a:solidFill>
                  <a:srgbClr val="00B050"/>
                </a:solidFill>
                <a:latin typeface="Times New Roman" panose="02020603050405020304" pitchFamily="18" charset="0"/>
                <a:cs typeface="Times New Roman" panose="02020603050405020304" pitchFamily="18" charset="0"/>
              </a:rPr>
              <a:t> qua </a:t>
            </a:r>
            <a:r>
              <a:rPr lang="en-US" sz="2800" b="1" i="1" dirty="0" err="1">
                <a:solidFill>
                  <a:srgbClr val="00B050"/>
                </a:solidFill>
                <a:latin typeface="Times New Roman" panose="02020603050405020304" pitchFamily="18" charset="0"/>
                <a:cs typeface="Times New Roman" panose="02020603050405020304" pitchFamily="18" charset="0"/>
              </a:rPr>
              <a:t>nhân</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vật</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Liên</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tác</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giả</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bày</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tỏ</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tình</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cảm</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yêu</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mến</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gắn</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bó</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với</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quê</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hương</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đất</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nước</a:t>
            </a:r>
            <a:r>
              <a:rPr lang="en-US" sz="2800" b="1" i="1" dirty="0">
                <a:solidFill>
                  <a:srgbClr val="00B050"/>
                </a:solidFill>
                <a:latin typeface="Times New Roman" panose="02020603050405020304" pitchFamily="18" charset="0"/>
                <a:cs typeface="Times New Roman" panose="02020603050405020304" pitchFamily="18" charset="0"/>
              </a:rPr>
              <a:t>.</a:t>
            </a:r>
            <a:endParaRPr lang="en-US" sz="28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882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down)">
                                      <p:cBhvr>
                                        <p:cTn id="15" dur="500"/>
                                        <p:tgtEl>
                                          <p:spTgt spid="4">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wipe(down)">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wipe(down)">
                                      <p:cBhvr>
                                        <p:cTn id="23" dur="5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wipe(down)">
                                      <p:cBhvr>
                                        <p:cTn id="2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2">
            <a:extLst>
              <a:ext uri="{FF2B5EF4-FFF2-40B4-BE49-F238E27FC236}">
                <a16:creationId xmlns="" xmlns:a16="http://schemas.microsoft.com/office/drawing/2014/main" id="{84786B9C-28A6-4454-8BA3-DCBFAA152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908" t="4372" r="4196"/>
          <a:stretch>
            <a:fillRect/>
          </a:stretch>
        </p:blipFill>
        <p:spPr bwMode="auto">
          <a:xfrm>
            <a:off x="4152900" y="2133600"/>
            <a:ext cx="4267200"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4">
            <a:extLst>
              <a:ext uri="{FF2B5EF4-FFF2-40B4-BE49-F238E27FC236}">
                <a16:creationId xmlns="" xmlns:a16="http://schemas.microsoft.com/office/drawing/2014/main" id="{E26E418B-A3DB-4387-BC73-36A6E5D146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6608"/>
          <a:stretch>
            <a:fillRect/>
          </a:stretch>
        </p:blipFill>
        <p:spPr bwMode="auto">
          <a:xfrm>
            <a:off x="8077200" y="2219325"/>
            <a:ext cx="4117975"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20">
            <a:extLst>
              <a:ext uri="{FF2B5EF4-FFF2-40B4-BE49-F238E27FC236}">
                <a16:creationId xmlns="" xmlns:a16="http://schemas.microsoft.com/office/drawing/2014/main" id="{A461D044-AE5F-4E2A-B689-A9ACD7D630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491" t="55" r="20631" b="-55"/>
          <a:stretch>
            <a:fillRect/>
          </a:stretch>
        </p:blipFill>
        <p:spPr bwMode="auto">
          <a:xfrm>
            <a:off x="0" y="2933700"/>
            <a:ext cx="4144963"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 xmlns:a16="http://schemas.microsoft.com/office/drawing/2014/main" id="{E879945A-9BC5-4AFF-805A-5FF1593FBBB4}"/>
              </a:ext>
            </a:extLst>
          </p:cNvPr>
          <p:cNvGrpSpPr>
            <a:grpSpLocks/>
          </p:cNvGrpSpPr>
          <p:nvPr/>
        </p:nvGrpSpPr>
        <p:grpSpPr bwMode="auto">
          <a:xfrm>
            <a:off x="4752975" y="3403600"/>
            <a:ext cx="2819400" cy="1539875"/>
            <a:chOff x="9508694" y="6807315"/>
            <a:chExt cx="5638800" cy="3079212"/>
          </a:xfrm>
        </p:grpSpPr>
        <p:sp>
          <p:nvSpPr>
            <p:cNvPr id="23" name="Oval 22">
              <a:extLst>
                <a:ext uri="{FF2B5EF4-FFF2-40B4-BE49-F238E27FC236}">
                  <a16:creationId xmlns="" xmlns:a16="http://schemas.microsoft.com/office/drawing/2014/main" id="{0870B37B-80AD-497C-BB5D-FAEFDC5B3575}"/>
                </a:ext>
              </a:extLst>
            </p:cNvPr>
            <p:cNvSpPr/>
            <p:nvPr/>
          </p:nvSpPr>
          <p:spPr>
            <a:xfrm>
              <a:off x="9508694" y="6807315"/>
              <a:ext cx="5638800" cy="3079212"/>
            </a:xfrm>
            <a:prstGeom prst="ellipse">
              <a:avLst/>
            </a:prstGeom>
            <a:solidFill>
              <a:schemeClr val="bg2">
                <a:lumMod val="50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0993" name="Rectangle 23">
              <a:extLst>
                <a:ext uri="{FF2B5EF4-FFF2-40B4-BE49-F238E27FC236}">
                  <a16:creationId xmlns="" xmlns:a16="http://schemas.microsoft.com/office/drawing/2014/main" id="{E7B1CB0F-E8A9-4CE8-8E91-04DADB539926}"/>
                </a:ext>
              </a:extLst>
            </p:cNvPr>
            <p:cNvSpPr>
              <a:spLocks noChangeArrowheads="1"/>
            </p:cNvSpPr>
            <p:nvPr/>
          </p:nvSpPr>
          <p:spPr bwMode="auto">
            <a:xfrm>
              <a:off x="10014062" y="7330442"/>
              <a:ext cx="4512538" cy="166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Con </a:t>
              </a:r>
              <a:r>
                <a:rPr kumimoji="0" lang="en-US" altLang="en-US" sz="2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người</a:t>
              </a:r>
              <a:endParaRPr kumimoji="0" lang="en-US" altLang="en-US" sz="2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nơi</a:t>
              </a:r>
              <a:r>
                <a:rPr kumimoji="0" lang="en-US" altLang="en-US" sz="2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phố</a:t>
              </a:r>
              <a:r>
                <a:rPr lang="en-US" altLang="en-US" sz="2400" b="1" dirty="0">
                  <a:latin typeface="Times New Roman" panose="02020603050405020304" pitchFamily="18" charset="0"/>
                  <a:cs typeface="Times New Roman" panose="02020603050405020304" pitchFamily="18" charset="0"/>
                </a:rPr>
                <a:t> </a:t>
              </a:r>
              <a:r>
                <a:rPr kumimoji="0" lang="en-US" altLang="en-US" sz="24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huyện</a:t>
              </a:r>
              <a:endParaRPr kumimoji="0" lang="en-US" altLang="en-US" sz="2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pSp>
      <p:grpSp>
        <p:nvGrpSpPr>
          <p:cNvPr id="4" name="Group 50">
            <a:extLst>
              <a:ext uri="{FF2B5EF4-FFF2-40B4-BE49-F238E27FC236}">
                <a16:creationId xmlns="" xmlns:a16="http://schemas.microsoft.com/office/drawing/2014/main" id="{2E5501D1-47E2-4F4A-A792-FDEAF028BEFF}"/>
              </a:ext>
            </a:extLst>
          </p:cNvPr>
          <p:cNvGrpSpPr>
            <a:grpSpLocks/>
          </p:cNvGrpSpPr>
          <p:nvPr/>
        </p:nvGrpSpPr>
        <p:grpSpPr bwMode="auto">
          <a:xfrm>
            <a:off x="2171700" y="2705100"/>
            <a:ext cx="2058988" cy="868363"/>
            <a:chOff x="2541934" y="5318760"/>
            <a:chExt cx="4118257" cy="1737360"/>
          </a:xfrm>
        </p:grpSpPr>
        <p:sp>
          <p:nvSpPr>
            <p:cNvPr id="49" name="Oval 9">
              <a:extLst>
                <a:ext uri="{FF2B5EF4-FFF2-40B4-BE49-F238E27FC236}">
                  <a16:creationId xmlns="" xmlns:a16="http://schemas.microsoft.com/office/drawing/2014/main" id="{C72FFF67-531A-4B74-8592-081DDFD411C1}"/>
                </a:ext>
              </a:extLst>
            </p:cNvPr>
            <p:cNvSpPr/>
            <p:nvPr/>
          </p:nvSpPr>
          <p:spPr>
            <a:xfrm>
              <a:off x="2541934" y="5318760"/>
              <a:ext cx="4118257" cy="1737360"/>
            </a:xfrm>
            <a:prstGeom prst="ellipse">
              <a:avLst/>
            </a:prstGeom>
            <a:solidFill>
              <a:schemeClr val="accent5"/>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0991" name="Rectangle 10">
              <a:extLst>
                <a:ext uri="{FF2B5EF4-FFF2-40B4-BE49-F238E27FC236}">
                  <a16:creationId xmlns="" xmlns:a16="http://schemas.microsoft.com/office/drawing/2014/main" id="{DE8E083E-62CE-4FF0-93F0-3742273FA6ED}"/>
                </a:ext>
              </a:extLst>
            </p:cNvPr>
            <p:cNvSpPr>
              <a:spLocks noChangeArrowheads="1"/>
            </p:cNvSpPr>
            <p:nvPr/>
          </p:nvSpPr>
          <p:spPr bwMode="auto">
            <a:xfrm>
              <a:off x="3151534" y="5852159"/>
              <a:ext cx="3200398" cy="923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Bác Siêu</a:t>
              </a:r>
              <a:endParaRPr kumimoji="0" lang="vi-VN" altLang="en-US" sz="24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p:txBody>
        </p:sp>
      </p:grpSp>
      <p:grpSp>
        <p:nvGrpSpPr>
          <p:cNvPr id="5" name="Group 51">
            <a:extLst>
              <a:ext uri="{FF2B5EF4-FFF2-40B4-BE49-F238E27FC236}">
                <a16:creationId xmlns="" xmlns:a16="http://schemas.microsoft.com/office/drawing/2014/main" id="{5FD255FF-46F0-42D3-989E-C66F19A0C0BD}"/>
              </a:ext>
            </a:extLst>
          </p:cNvPr>
          <p:cNvGrpSpPr>
            <a:grpSpLocks/>
          </p:cNvGrpSpPr>
          <p:nvPr/>
        </p:nvGrpSpPr>
        <p:grpSpPr bwMode="auto">
          <a:xfrm>
            <a:off x="5211763" y="1862138"/>
            <a:ext cx="2039937" cy="796925"/>
            <a:chOff x="8622201" y="3633329"/>
            <a:chExt cx="4080299" cy="1592188"/>
          </a:xfrm>
        </p:grpSpPr>
        <p:sp>
          <p:nvSpPr>
            <p:cNvPr id="47" name="Oval 46">
              <a:extLst>
                <a:ext uri="{FF2B5EF4-FFF2-40B4-BE49-F238E27FC236}">
                  <a16:creationId xmlns="" xmlns:a16="http://schemas.microsoft.com/office/drawing/2014/main" id="{76B2304E-EFCE-49C5-84B8-1D506FA23B4C}"/>
                </a:ext>
              </a:extLst>
            </p:cNvPr>
            <p:cNvSpPr/>
            <p:nvPr/>
          </p:nvSpPr>
          <p:spPr>
            <a:xfrm>
              <a:off x="8622201" y="3633329"/>
              <a:ext cx="4080299" cy="1592188"/>
            </a:xfrm>
            <a:prstGeom prst="ellipse">
              <a:avLst/>
            </a:prstGeom>
            <a:solidFill>
              <a:schemeClr val="accent5"/>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0989" name="Rectangle 47">
              <a:extLst>
                <a:ext uri="{FF2B5EF4-FFF2-40B4-BE49-F238E27FC236}">
                  <a16:creationId xmlns="" xmlns:a16="http://schemas.microsoft.com/office/drawing/2014/main" id="{707E6005-1034-41B5-84DC-C841A37E1D7A}"/>
                </a:ext>
              </a:extLst>
            </p:cNvPr>
            <p:cNvSpPr>
              <a:spLocks noChangeArrowheads="1"/>
            </p:cNvSpPr>
            <p:nvPr/>
          </p:nvSpPr>
          <p:spPr bwMode="auto">
            <a:xfrm>
              <a:off x="9007131" y="3773371"/>
              <a:ext cx="3025839" cy="92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Bà cụ Thi</a:t>
              </a:r>
            </a:p>
          </p:txBody>
        </p:sp>
      </p:grpSp>
      <p:grpSp>
        <p:nvGrpSpPr>
          <p:cNvPr id="10" name="Group 9">
            <a:extLst>
              <a:ext uri="{FF2B5EF4-FFF2-40B4-BE49-F238E27FC236}">
                <a16:creationId xmlns="" xmlns:a16="http://schemas.microsoft.com/office/drawing/2014/main" id="{638ABE7E-E9E9-4E77-A631-AB376A73EDD8}"/>
              </a:ext>
            </a:extLst>
          </p:cNvPr>
          <p:cNvGrpSpPr>
            <a:grpSpLocks/>
          </p:cNvGrpSpPr>
          <p:nvPr/>
        </p:nvGrpSpPr>
        <p:grpSpPr bwMode="auto">
          <a:xfrm>
            <a:off x="2259581" y="4483060"/>
            <a:ext cx="2057400" cy="1080642"/>
            <a:chOff x="4520749" y="8966948"/>
            <a:chExt cx="4114800" cy="2162073"/>
          </a:xfrm>
        </p:grpSpPr>
        <p:sp>
          <p:nvSpPr>
            <p:cNvPr id="51" name="Oval 6">
              <a:extLst>
                <a:ext uri="{FF2B5EF4-FFF2-40B4-BE49-F238E27FC236}">
                  <a16:creationId xmlns="" xmlns:a16="http://schemas.microsoft.com/office/drawing/2014/main" id="{EA6BD842-AB94-4654-A85F-D8095A017E34}"/>
                </a:ext>
              </a:extLst>
            </p:cNvPr>
            <p:cNvSpPr/>
            <p:nvPr/>
          </p:nvSpPr>
          <p:spPr>
            <a:xfrm>
              <a:off x="4520749" y="8966948"/>
              <a:ext cx="4114800" cy="2162073"/>
            </a:xfrm>
            <a:prstGeom prst="ellipse">
              <a:avLst/>
            </a:prstGeom>
            <a:solidFill>
              <a:schemeClr val="accent5"/>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0987" name="Rectangle 45">
              <a:extLst>
                <a:ext uri="{FF2B5EF4-FFF2-40B4-BE49-F238E27FC236}">
                  <a16:creationId xmlns="" xmlns:a16="http://schemas.microsoft.com/office/drawing/2014/main" id="{EFA48551-97BE-47A3-B593-F473F4982DD6}"/>
                </a:ext>
              </a:extLst>
            </p:cNvPr>
            <p:cNvSpPr>
              <a:spLocks noChangeArrowheads="1"/>
            </p:cNvSpPr>
            <p:nvPr/>
          </p:nvSpPr>
          <p:spPr bwMode="auto">
            <a:xfrm>
              <a:off x="4954587" y="9220199"/>
              <a:ext cx="3180752" cy="1662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Gia đình bác </a:t>
              </a:r>
              <a:r>
                <a:rPr kumimoji="0" lang="en-US" altLang="en-US" sz="24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x</a:t>
              </a:r>
              <a:r>
                <a:rPr kumimoji="0" lang="vi-VN" altLang="en-US" sz="2400" b="1"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ẩm</a:t>
              </a:r>
              <a:endParaRPr kumimoji="0" lang="vi-VN" altLang="en-US" sz="2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pSp>
      <p:sp>
        <p:nvSpPr>
          <p:cNvPr id="41" name="Oval 40">
            <a:extLst>
              <a:ext uri="{FF2B5EF4-FFF2-40B4-BE49-F238E27FC236}">
                <a16:creationId xmlns="" xmlns:a16="http://schemas.microsoft.com/office/drawing/2014/main" id="{6DE3FA17-5EF2-4D21-8EEC-9EDCF559294B}"/>
              </a:ext>
            </a:extLst>
          </p:cNvPr>
          <p:cNvSpPr/>
          <p:nvPr/>
        </p:nvSpPr>
        <p:spPr>
          <a:xfrm>
            <a:off x="5219700" y="5676900"/>
            <a:ext cx="2057400" cy="868363"/>
          </a:xfrm>
          <a:prstGeom prst="ellipse">
            <a:avLst/>
          </a:prstGeom>
          <a:solidFill>
            <a:schemeClr val="accent5"/>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Mẹ</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con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chị</a:t>
            </a: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Tí</a:t>
            </a: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34" name="Shape 33">
            <a:extLst>
              <a:ext uri="{FF2B5EF4-FFF2-40B4-BE49-F238E27FC236}">
                <a16:creationId xmlns="" xmlns:a16="http://schemas.microsoft.com/office/drawing/2014/main" id="{38AD6A68-ECD7-43FA-AE9E-0377C59BE10D}"/>
              </a:ext>
            </a:extLst>
          </p:cNvPr>
          <p:cNvSpPr/>
          <p:nvPr/>
        </p:nvSpPr>
        <p:spPr>
          <a:xfrm rot="18227314">
            <a:off x="5935663" y="2813050"/>
            <a:ext cx="515938" cy="427037"/>
          </a:xfrm>
          <a:prstGeom prst="swooshArrow">
            <a:avLst>
              <a:gd name="adj1" fmla="val 24691"/>
              <a:gd name="adj2" fmla="val 42034"/>
            </a:avLst>
          </a:prstGeom>
          <a:solidFill>
            <a:schemeClr val="accent5">
              <a:lumMod val="75000"/>
            </a:schemeClr>
          </a:solidFill>
          <a:ln w="19050">
            <a:solidFill>
              <a:schemeClr val="bg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2" name="Group 11">
            <a:extLst>
              <a:ext uri="{FF2B5EF4-FFF2-40B4-BE49-F238E27FC236}">
                <a16:creationId xmlns="" xmlns:a16="http://schemas.microsoft.com/office/drawing/2014/main" id="{B840DA52-356F-4A8F-A0E3-8F0278F52F01}"/>
              </a:ext>
            </a:extLst>
          </p:cNvPr>
          <p:cNvGrpSpPr>
            <a:grpSpLocks/>
          </p:cNvGrpSpPr>
          <p:nvPr/>
        </p:nvGrpSpPr>
        <p:grpSpPr bwMode="auto">
          <a:xfrm>
            <a:off x="7645400" y="2687638"/>
            <a:ext cx="2717800" cy="987425"/>
            <a:chOff x="15292040" y="5374862"/>
            <a:chExt cx="5435947" cy="1974654"/>
          </a:xfrm>
        </p:grpSpPr>
        <p:sp>
          <p:nvSpPr>
            <p:cNvPr id="45" name="Oval 44">
              <a:extLst>
                <a:ext uri="{FF2B5EF4-FFF2-40B4-BE49-F238E27FC236}">
                  <a16:creationId xmlns="" xmlns:a16="http://schemas.microsoft.com/office/drawing/2014/main" id="{80B718A7-C6C2-4F8E-873F-DE6600399847}"/>
                </a:ext>
              </a:extLst>
            </p:cNvPr>
            <p:cNvSpPr/>
            <p:nvPr/>
          </p:nvSpPr>
          <p:spPr>
            <a:xfrm>
              <a:off x="16612924" y="5374862"/>
              <a:ext cx="4115063" cy="1736552"/>
            </a:xfrm>
            <a:prstGeom prst="ellipse">
              <a:avLst/>
            </a:prstGeom>
            <a:solidFill>
              <a:schemeClr val="accent5"/>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0984" name="Rectangle 41">
              <a:extLst>
                <a:ext uri="{FF2B5EF4-FFF2-40B4-BE49-F238E27FC236}">
                  <a16:creationId xmlns="" xmlns:a16="http://schemas.microsoft.com/office/drawing/2014/main" id="{1AA9FA52-6933-4E48-A70C-639827B0BE82}"/>
                </a:ext>
              </a:extLst>
            </p:cNvPr>
            <p:cNvSpPr>
              <a:spLocks noChangeArrowheads="1"/>
            </p:cNvSpPr>
            <p:nvPr/>
          </p:nvSpPr>
          <p:spPr bwMode="auto">
            <a:xfrm>
              <a:off x="17451388" y="5562601"/>
              <a:ext cx="2584891" cy="16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4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Hai chị em Liên</a:t>
              </a:r>
            </a:p>
          </p:txBody>
        </p:sp>
        <p:sp>
          <p:nvSpPr>
            <p:cNvPr id="36" name="Shape 35">
              <a:extLst>
                <a:ext uri="{FF2B5EF4-FFF2-40B4-BE49-F238E27FC236}">
                  <a16:creationId xmlns="" xmlns:a16="http://schemas.microsoft.com/office/drawing/2014/main" id="{AFF9A44B-AC02-498E-B16F-DB46266456BD}"/>
                </a:ext>
              </a:extLst>
            </p:cNvPr>
            <p:cNvSpPr/>
            <p:nvPr/>
          </p:nvSpPr>
          <p:spPr>
            <a:xfrm>
              <a:off x="15292040" y="6495525"/>
              <a:ext cx="1035116" cy="853991"/>
            </a:xfrm>
            <a:prstGeom prst="swooshArrow">
              <a:avLst>
                <a:gd name="adj1" fmla="val 24691"/>
                <a:gd name="adj2" fmla="val 42034"/>
              </a:avLst>
            </a:prstGeom>
            <a:solidFill>
              <a:schemeClr val="accent5">
                <a:lumMod val="75000"/>
              </a:schemeClr>
            </a:solidFill>
            <a:ln w="19050">
              <a:solidFill>
                <a:schemeClr val="bg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
        <p:nvSpPr>
          <p:cNvPr id="38" name="Shape 37">
            <a:extLst>
              <a:ext uri="{FF2B5EF4-FFF2-40B4-BE49-F238E27FC236}">
                <a16:creationId xmlns="" xmlns:a16="http://schemas.microsoft.com/office/drawing/2014/main" id="{DFDA3E93-6C82-473C-8FA7-9BCAF0042D72}"/>
              </a:ext>
            </a:extLst>
          </p:cNvPr>
          <p:cNvSpPr/>
          <p:nvPr/>
        </p:nvSpPr>
        <p:spPr>
          <a:xfrm rot="18227314" flipH="1" flipV="1">
            <a:off x="5934869" y="5118894"/>
            <a:ext cx="517525" cy="427037"/>
          </a:xfrm>
          <a:prstGeom prst="swooshArrow">
            <a:avLst>
              <a:gd name="adj1" fmla="val 24691"/>
              <a:gd name="adj2" fmla="val 42034"/>
            </a:avLst>
          </a:prstGeom>
          <a:solidFill>
            <a:schemeClr val="accent5">
              <a:lumMod val="75000"/>
            </a:schemeClr>
          </a:solidFill>
          <a:ln w="19050">
            <a:solidFill>
              <a:schemeClr val="bg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9" name="Shape 38">
            <a:extLst>
              <a:ext uri="{FF2B5EF4-FFF2-40B4-BE49-F238E27FC236}">
                <a16:creationId xmlns="" xmlns:a16="http://schemas.microsoft.com/office/drawing/2014/main" id="{A3582254-5B81-411E-B0F7-45EA4439FA7A}"/>
              </a:ext>
            </a:extLst>
          </p:cNvPr>
          <p:cNvSpPr/>
          <p:nvPr/>
        </p:nvSpPr>
        <p:spPr>
          <a:xfrm rot="1153040" flipH="1" flipV="1">
            <a:off x="4195763" y="4652963"/>
            <a:ext cx="517525" cy="427037"/>
          </a:xfrm>
          <a:prstGeom prst="swooshArrow">
            <a:avLst>
              <a:gd name="adj1" fmla="val 24691"/>
              <a:gd name="adj2" fmla="val 42034"/>
            </a:avLst>
          </a:prstGeom>
          <a:solidFill>
            <a:schemeClr val="accent5">
              <a:lumMod val="75000"/>
            </a:schemeClr>
          </a:solidFill>
          <a:ln w="19050">
            <a:solidFill>
              <a:schemeClr val="bg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 name="Shape 39">
            <a:extLst>
              <a:ext uri="{FF2B5EF4-FFF2-40B4-BE49-F238E27FC236}">
                <a16:creationId xmlns="" xmlns:a16="http://schemas.microsoft.com/office/drawing/2014/main" id="{AF90030E-78ED-40CF-B7FF-7D08457C360B}"/>
              </a:ext>
            </a:extLst>
          </p:cNvPr>
          <p:cNvSpPr/>
          <p:nvPr/>
        </p:nvSpPr>
        <p:spPr>
          <a:xfrm rot="3299879" flipH="1" flipV="1">
            <a:off x="4194969" y="3326607"/>
            <a:ext cx="517525" cy="427037"/>
          </a:xfrm>
          <a:prstGeom prst="swooshArrow">
            <a:avLst>
              <a:gd name="adj1" fmla="val 24691"/>
              <a:gd name="adj2" fmla="val 42034"/>
            </a:avLst>
          </a:prstGeom>
          <a:solidFill>
            <a:schemeClr val="accent5">
              <a:lumMod val="75000"/>
            </a:schemeClr>
          </a:solidFill>
          <a:ln w="19050">
            <a:solidFill>
              <a:schemeClr val="bg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11" name="Group 10">
            <a:extLst>
              <a:ext uri="{FF2B5EF4-FFF2-40B4-BE49-F238E27FC236}">
                <a16:creationId xmlns="" xmlns:a16="http://schemas.microsoft.com/office/drawing/2014/main" id="{00E3B9A0-D553-4803-8836-8EDE9334E8D5}"/>
              </a:ext>
            </a:extLst>
          </p:cNvPr>
          <p:cNvGrpSpPr>
            <a:grpSpLocks/>
          </p:cNvGrpSpPr>
          <p:nvPr/>
        </p:nvGrpSpPr>
        <p:grpSpPr bwMode="auto">
          <a:xfrm>
            <a:off x="7662863" y="4443411"/>
            <a:ext cx="2735178" cy="1027765"/>
            <a:chOff x="15327318" y="8886789"/>
            <a:chExt cx="5470351" cy="2056819"/>
          </a:xfrm>
        </p:grpSpPr>
        <p:grpSp>
          <p:nvGrpSpPr>
            <p:cNvPr id="40978" name="Group 54">
              <a:extLst>
                <a:ext uri="{FF2B5EF4-FFF2-40B4-BE49-F238E27FC236}">
                  <a16:creationId xmlns="" xmlns:a16="http://schemas.microsoft.com/office/drawing/2014/main" id="{8FB5A098-4067-447C-BA32-F4C0754C7CB8}"/>
                </a:ext>
              </a:extLst>
            </p:cNvPr>
            <p:cNvGrpSpPr>
              <a:grpSpLocks/>
            </p:cNvGrpSpPr>
            <p:nvPr/>
          </p:nvGrpSpPr>
          <p:grpSpPr bwMode="auto">
            <a:xfrm>
              <a:off x="16682873" y="8966136"/>
              <a:ext cx="4114796" cy="1977472"/>
              <a:chOff x="14879820" y="8874696"/>
              <a:chExt cx="4114796" cy="1977472"/>
            </a:xfrm>
          </p:grpSpPr>
          <p:sp>
            <p:nvSpPr>
              <p:cNvPr id="43" name="Oval 42">
                <a:extLst>
                  <a:ext uri="{FF2B5EF4-FFF2-40B4-BE49-F238E27FC236}">
                    <a16:creationId xmlns="" xmlns:a16="http://schemas.microsoft.com/office/drawing/2014/main" id="{F5E46DD7-1ADC-492E-8451-7CE63129D06B}"/>
                  </a:ext>
                </a:extLst>
              </p:cNvPr>
              <p:cNvSpPr/>
              <p:nvPr/>
            </p:nvSpPr>
            <p:spPr>
              <a:xfrm>
                <a:off x="14879820" y="8874696"/>
                <a:ext cx="4114796" cy="1977472"/>
              </a:xfrm>
              <a:prstGeom prst="ellipse">
                <a:avLst/>
              </a:prstGeom>
              <a:solidFill>
                <a:schemeClr val="accent5"/>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0982" name="Rectangle 43">
                <a:extLst>
                  <a:ext uri="{FF2B5EF4-FFF2-40B4-BE49-F238E27FC236}">
                    <a16:creationId xmlns="" xmlns:a16="http://schemas.microsoft.com/office/drawing/2014/main" id="{35722371-D452-4B41-AE01-BA2D6FBD1041}"/>
                  </a:ext>
                </a:extLst>
              </p:cNvPr>
              <p:cNvSpPr>
                <a:spLocks noChangeArrowheads="1"/>
              </p:cNvSpPr>
              <p:nvPr/>
            </p:nvSpPr>
            <p:spPr bwMode="auto">
              <a:xfrm>
                <a:off x="15579661" y="9150936"/>
                <a:ext cx="2367820" cy="92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24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p:txBody>
          </p:sp>
        </p:grpSp>
        <p:sp>
          <p:nvSpPr>
            <p:cNvPr id="37" name="Shape 36">
              <a:extLst>
                <a:ext uri="{FF2B5EF4-FFF2-40B4-BE49-F238E27FC236}">
                  <a16:creationId xmlns="" xmlns:a16="http://schemas.microsoft.com/office/drawing/2014/main" id="{33BF8CD2-BBC5-4DA3-A997-26BC14115A57}"/>
                </a:ext>
              </a:extLst>
            </p:cNvPr>
            <p:cNvSpPr/>
            <p:nvPr/>
          </p:nvSpPr>
          <p:spPr>
            <a:xfrm rot="2812465">
              <a:off x="15236505" y="8977602"/>
              <a:ext cx="1035699" cy="854073"/>
            </a:xfrm>
            <a:prstGeom prst="swooshArrow">
              <a:avLst>
                <a:gd name="adj1" fmla="val 24691"/>
                <a:gd name="adj2" fmla="val 42034"/>
              </a:avLst>
            </a:prstGeom>
            <a:solidFill>
              <a:schemeClr val="accent5">
                <a:lumMod val="75000"/>
              </a:schemeClr>
            </a:solidFill>
            <a:ln w="19050">
              <a:solidFill>
                <a:schemeClr val="bg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0980" name="Rectangle 7">
              <a:extLst>
                <a:ext uri="{FF2B5EF4-FFF2-40B4-BE49-F238E27FC236}">
                  <a16:creationId xmlns="" xmlns:a16="http://schemas.microsoft.com/office/drawing/2014/main" id="{CE76F89E-B658-4121-866E-75D8E04853D8}"/>
                </a:ext>
              </a:extLst>
            </p:cNvPr>
            <p:cNvSpPr>
              <a:spLocks noChangeArrowheads="1"/>
            </p:cNvSpPr>
            <p:nvPr/>
          </p:nvSpPr>
          <p:spPr bwMode="auto">
            <a:xfrm>
              <a:off x="16965527" y="9123353"/>
              <a:ext cx="3410125" cy="1663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4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Những đứa trẻ nghèo</a:t>
              </a:r>
            </a:p>
          </p:txBody>
        </p:sp>
      </p:grpSp>
      <p:sp>
        <p:nvSpPr>
          <p:cNvPr id="40977" name="TextBox 51">
            <a:extLst>
              <a:ext uri="{FF2B5EF4-FFF2-40B4-BE49-F238E27FC236}">
                <a16:creationId xmlns="" xmlns:a16="http://schemas.microsoft.com/office/drawing/2014/main" id="{7605E009-F8E9-4D30-B4A8-CA3293E5FE1B}"/>
              </a:ext>
            </a:extLst>
          </p:cNvPr>
          <p:cNvSpPr txBox="1">
            <a:spLocks noChangeArrowheads="1"/>
          </p:cNvSpPr>
          <p:nvPr/>
        </p:nvSpPr>
        <p:spPr bwMode="auto">
          <a:xfrm>
            <a:off x="687561" y="264181"/>
            <a:ext cx="86836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Hiện</a:t>
            </a:r>
            <a:r>
              <a:rPr kumimoji="0" lang="en-US" alt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lên</a:t>
            </a:r>
            <a:r>
              <a:rPr kumimoji="0" lang="en-US" alt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trên</a:t>
            </a:r>
            <a:r>
              <a:rPr kumimoji="0" lang="en-US" alt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nền</a:t>
            </a:r>
            <a:r>
              <a:rPr kumimoji="0" lang="en-US" alt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thiên</a:t>
            </a:r>
            <a:r>
              <a:rPr kumimoji="0" lang="en-US" alt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nhiên</a:t>
            </a:r>
            <a:r>
              <a:rPr kumimoji="0" lang="en-US" alt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cảnh</a:t>
            </a:r>
            <a:r>
              <a:rPr kumimoji="0" lang="en-US" alt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chợ</a:t>
            </a:r>
            <a:r>
              <a:rPr kumimoji="0" lang="en-US" alt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tàn</a:t>
            </a:r>
            <a:r>
              <a:rPr kumimoji="0" lang="en-US" alt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ấy</a:t>
            </a:r>
            <a:r>
              <a:rPr kumimoji="0" lang="en-US" alt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là</a:t>
            </a:r>
            <a:r>
              <a:rPr kumimoji="0" lang="en-US" alt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những</a:t>
            </a:r>
            <a:r>
              <a:rPr kumimoji="0" lang="en-US" alt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kiếp</a:t>
            </a:r>
            <a:r>
              <a:rPr kumimoji="0" lang="en-US" alt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người</a:t>
            </a:r>
            <a:r>
              <a:rPr kumimoji="0" lang="en-US" alt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tàn</a:t>
            </a:r>
            <a:r>
              <a:rPr kumimoji="0" lang="en-US" alt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tạ</a:t>
            </a:r>
            <a:r>
              <a:rPr kumimoji="0" lang="en-US" alt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Họ</a:t>
            </a:r>
            <a:r>
              <a:rPr kumimoji="0" lang="en-US" alt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là</a:t>
            </a:r>
            <a:r>
              <a:rPr kumimoji="0" lang="en-US" alt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ai</a:t>
            </a:r>
            <a:r>
              <a:rPr kumimoji="0" lang="en-US" alt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endParaRPr kumimoji="0" lang="vi-VN" alt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1299895936_34-Cho_phien">
            <a:extLst>
              <a:ext uri="{FF2B5EF4-FFF2-40B4-BE49-F238E27FC236}">
                <a16:creationId xmlns="" xmlns:a16="http://schemas.microsoft.com/office/drawing/2014/main" id="{541B5FB2-E6A3-40C9-BBE7-66F7422D0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7024"/>
            <a:ext cx="6282519" cy="525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LQ5">
            <a:extLst>
              <a:ext uri="{FF2B5EF4-FFF2-40B4-BE49-F238E27FC236}">
                <a16:creationId xmlns="" xmlns:a16="http://schemas.microsoft.com/office/drawing/2014/main" id="{4743140B-E179-4C76-9655-5092BE987A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579" y="1607024"/>
            <a:ext cx="5892421" cy="5141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50209" y="212510"/>
            <a:ext cx="11941791" cy="523220"/>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cs typeface="Times New Roman" panose="02020603050405020304" pitchFamily="18" charset="0"/>
              </a:rPr>
              <a:t>Tâm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trước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cuộc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sống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những</a:t>
            </a:r>
            <a:r>
              <a:rPr lang="en-US" sz="2800" b="1" dirty="0">
                <a:solidFill>
                  <a:srgbClr val="FF0000"/>
                </a:solidFill>
                <a:latin typeface="Times New Roman" panose="02020603050405020304" pitchFamily="18" charset="0"/>
                <a:cs typeface="Times New Roman" panose="02020603050405020304" pitchFamily="18" charset="0"/>
              </a:rPr>
              <a:t> con </a:t>
            </a:r>
            <a:r>
              <a:rPr lang="en-US" sz="2800" b="1" dirty="0" err="1">
                <a:solidFill>
                  <a:srgbClr val="FF0000"/>
                </a:solidFill>
                <a:latin typeface="Times New Roman" panose="02020603050405020304" pitchFamily="18" charset="0"/>
                <a:cs typeface="Times New Roman" panose="02020603050405020304" pitchFamily="18" charset="0"/>
              </a:rPr>
              <a:t>người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phố</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huyện</a:t>
            </a:r>
            <a:r>
              <a:rPr lang="en-US"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6452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800" decel="100000"/>
                                        <p:tgtEl>
                                          <p:spTgt spid="3"/>
                                        </p:tgtEl>
                                      </p:cBhvr>
                                    </p:animEffect>
                                    <p:anim calcmode="lin" valueType="num">
                                      <p:cBhvr>
                                        <p:cTn id="11" dur="800" decel="100000" fill="hold"/>
                                        <p:tgtEl>
                                          <p:spTgt spid="3"/>
                                        </p:tgtEl>
                                        <p:attrNameLst>
                                          <p:attrName>style.rotation</p:attrName>
                                        </p:attrNameLst>
                                      </p:cBhvr>
                                      <p:tavLst>
                                        <p:tav tm="0">
                                          <p:val>
                                            <p:fltVal val="-90"/>
                                          </p:val>
                                        </p:tav>
                                        <p:tav tm="100000">
                                          <p:val>
                                            <p:fltVal val="0"/>
                                          </p:val>
                                        </p:tav>
                                      </p:tavLst>
                                    </p:anim>
                                    <p:anim calcmode="lin" valueType="num">
                                      <p:cBhvr>
                                        <p:cTn id="12" dur="800" decel="100000" fill="hold"/>
                                        <p:tgtEl>
                                          <p:spTgt spid="3"/>
                                        </p:tgtEl>
                                        <p:attrNameLst>
                                          <p:attrName>ppt_x</p:attrName>
                                        </p:attrNameLst>
                                      </p:cBhvr>
                                      <p:tavLst>
                                        <p:tav tm="0">
                                          <p:val>
                                            <p:strVal val="#ppt_x+0.4"/>
                                          </p:val>
                                        </p:tav>
                                        <p:tav tm="100000">
                                          <p:val>
                                            <p:strVal val="#ppt_x-0.05"/>
                                          </p:val>
                                        </p:tav>
                                      </p:tavLst>
                                    </p:anim>
                                    <p:anim calcmode="lin" valueType="num">
                                      <p:cBhvr>
                                        <p:cTn id="13" dur="800" decel="100000" fill="hold"/>
                                        <p:tgtEl>
                                          <p:spTgt spid="3"/>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dcvonline.net/wp-content/uploads/2013/07/thach-lam.jpg">
            <a:extLst>
              <a:ext uri="{FF2B5EF4-FFF2-40B4-BE49-F238E27FC236}">
                <a16:creationId xmlns="" xmlns:a16="http://schemas.microsoft.com/office/drawing/2014/main" id="{67C322C5-E0A0-4021-9576-EEC054C47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62200"/>
            <a:ext cx="2943225" cy="430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Box 49">
            <a:extLst>
              <a:ext uri="{FF2B5EF4-FFF2-40B4-BE49-F238E27FC236}">
                <a16:creationId xmlns="" xmlns:a16="http://schemas.microsoft.com/office/drawing/2014/main" id="{29EAB101-C56D-4763-AEDB-15CE36B3B793}"/>
              </a:ext>
            </a:extLst>
          </p:cNvPr>
          <p:cNvSpPr txBox="1">
            <a:spLocks noChangeArrowheads="1"/>
          </p:cNvSpPr>
          <p:nvPr/>
        </p:nvSpPr>
        <p:spPr bwMode="auto">
          <a:xfrm>
            <a:off x="762000" y="6462713"/>
            <a:ext cx="1676400" cy="4302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200" b="1" i="0" u="none" strike="noStrike" kern="1200" cap="none" spc="0" normalizeH="0" baseline="0" noProof="0">
                <a:ln>
                  <a:noFill/>
                </a:ln>
                <a:solidFill>
                  <a:srgbClr val="3A9DB8"/>
                </a:solidFill>
                <a:effectLst/>
                <a:uLnTx/>
                <a:uFillTx/>
                <a:latin typeface="Arial" panose="020B0604020202020204" pitchFamily="34" charset="0"/>
                <a:ea typeface="+mn-ea"/>
                <a:cs typeface="Arial" panose="020B0604020202020204" pitchFamily="34" charset="0"/>
              </a:rPr>
              <a:t>Thạch Lam</a:t>
            </a:r>
          </a:p>
        </p:txBody>
      </p:sp>
      <p:sp>
        <p:nvSpPr>
          <p:cNvPr id="2" name="TextBox 1">
            <a:extLst>
              <a:ext uri="{FF2B5EF4-FFF2-40B4-BE49-F238E27FC236}">
                <a16:creationId xmlns="" xmlns:a16="http://schemas.microsoft.com/office/drawing/2014/main" id="{22204E55-82CE-47F8-95F6-974998307FF5}"/>
              </a:ext>
            </a:extLst>
          </p:cNvPr>
          <p:cNvSpPr txBox="1"/>
          <p:nvPr/>
        </p:nvSpPr>
        <p:spPr>
          <a:xfrm>
            <a:off x="457200" y="304800"/>
            <a:ext cx="4038600" cy="523220"/>
          </a:xfrm>
          <a:prstGeom prst="rect">
            <a:avLst/>
          </a:prstGeom>
          <a:noFill/>
        </p:spPr>
        <p:txBody>
          <a:bodyPr>
            <a:spAutoFit/>
          </a:bodyPr>
          <a:lstStyle/>
          <a:p>
            <a:pPr marR="0" lvl="0" algn="l" defTabSz="914400" rtl="0" eaLnBrk="1" fontAlgn="base" latinLnBrk="0" hangingPunct="1">
              <a:lnSpc>
                <a:spcPct val="100000"/>
              </a:lnSpc>
              <a:spcBef>
                <a:spcPct val="0"/>
              </a:spcBef>
              <a:spcAft>
                <a:spcPct val="0"/>
              </a:spcAft>
              <a:buClrTx/>
              <a:buSzTx/>
              <a:tabLst/>
              <a:defRPr/>
            </a:pPr>
            <a:r>
              <a:rPr lang="en-US" sz="2800" b="1" noProof="0" dirty="0" smtClean="0">
                <a:solidFill>
                  <a:srgbClr val="00B050"/>
                </a:solidFill>
                <a:latin typeface="Times New Roman" panose="02020603050405020304" pitchFamily="18" charset="0"/>
              </a:rPr>
              <a:t>I. TÌM HIỂU CHUNG </a:t>
            </a:r>
            <a:endPar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ndParaRPr>
          </a:p>
        </p:txBody>
      </p:sp>
      <p:sp>
        <p:nvSpPr>
          <p:cNvPr id="13" name="TextBox 12">
            <a:extLst>
              <a:ext uri="{FF2B5EF4-FFF2-40B4-BE49-F238E27FC236}">
                <a16:creationId xmlns="" xmlns:a16="http://schemas.microsoft.com/office/drawing/2014/main" id="{6307BDC8-9F77-4CFB-8F73-8484CA96599B}"/>
              </a:ext>
            </a:extLst>
          </p:cNvPr>
          <p:cNvSpPr txBox="1"/>
          <p:nvPr/>
        </p:nvSpPr>
        <p:spPr>
          <a:xfrm>
            <a:off x="2794570" y="781844"/>
            <a:ext cx="9017473" cy="2031325"/>
          </a:xfrm>
          <a:prstGeom prst="rect">
            <a:avLst/>
          </a:prstGeom>
          <a:noFill/>
        </p:spPr>
        <p:txBody>
          <a:bodyPr wrap="square">
            <a:spAutoFit/>
          </a:bodyPr>
          <a:lstStyle/>
          <a:p>
            <a:pPr marL="0" marR="0" algn="just">
              <a:lnSpc>
                <a:spcPct val="150000"/>
              </a:lnSpc>
              <a:spcBef>
                <a:spcPts val="0"/>
              </a:spcBef>
              <a:spcAft>
                <a:spcPts val="0"/>
              </a:spcAft>
            </a:pPr>
            <a:r>
              <a:rPr lang="en-US" sz="2800" dirty="0">
                <a:effectLst/>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Là</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a:t>
            </a:r>
            <a:r>
              <a:rPr lang="en-US" sz="2800" dirty="0" err="1" smtClean="0">
                <a:effectLst/>
                <a:latin typeface="Times New Roman" panose="02020603050405020304" pitchFamily="18" charset="0"/>
                <a:ea typeface="Times New Roman" panose="02020603050405020304" pitchFamily="18" charset="0"/>
              </a:rPr>
              <a:t>hành</a:t>
            </a:r>
            <a:r>
              <a:rPr lang="en-US" sz="2800" dirty="0" smtClean="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viên</a:t>
            </a:r>
            <a:r>
              <a:rPr lang="en-US" sz="2800" dirty="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nhóm</a:t>
            </a:r>
            <a:r>
              <a:rPr lang="en-US" sz="2800" dirty="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Tự</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lực</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văn</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đoàn</a:t>
            </a:r>
            <a:r>
              <a:rPr lang="en-US" sz="2800" dirty="0" smtClean="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Thuở</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nhỏ</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sống</a:t>
            </a:r>
            <a:r>
              <a:rPr lang="en-US" sz="2800" dirty="0" smtClean="0">
                <a:effectLst/>
                <a:latin typeface="Times New Roman" panose="02020603050405020304" pitchFamily="18" charset="0"/>
                <a:ea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rPr>
              <a:t>ở </a:t>
            </a:r>
            <a:r>
              <a:rPr lang="en-US" sz="2800" dirty="0" err="1">
                <a:effectLst/>
                <a:latin typeface="Times New Roman" panose="02020603050405020304" pitchFamily="18" charset="0"/>
                <a:ea typeface="Times New Roman" panose="02020603050405020304" pitchFamily="18" charset="0"/>
              </a:rPr>
              <a:t>quê</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ngoại</a:t>
            </a:r>
            <a:r>
              <a:rPr lang="en-US" sz="2800" dirty="0">
                <a:effectLst/>
                <a:latin typeface="Times New Roman" panose="02020603050405020304" pitchFamily="18" charset="0"/>
                <a:ea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rPr>
              <a:t>phố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huyện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Cẩm</a:t>
            </a:r>
            <a:r>
              <a:rPr lang="en-US" sz="2800" dirty="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Giàng</a:t>
            </a:r>
            <a:r>
              <a:rPr lang="en-US" sz="2800" dirty="0" smtClean="0">
                <a:effectLst/>
                <a:latin typeface="Times New Roman" panose="02020603050405020304" pitchFamily="18" charset="0"/>
                <a:ea typeface="Times New Roman" panose="02020603050405020304" pitchFamily="18" charset="0"/>
              </a:rPr>
              <a:t> → </a:t>
            </a:r>
            <a:r>
              <a:rPr lang="en-US" sz="2800" dirty="0" err="1" smtClean="0">
                <a:effectLst/>
                <a:latin typeface="Times New Roman" panose="02020603050405020304" pitchFamily="18" charset="0"/>
                <a:ea typeface="Times New Roman" panose="02020603050405020304" pitchFamily="18" charset="0"/>
              </a:rPr>
              <a:t>không</a:t>
            </a:r>
            <a:r>
              <a:rPr lang="en-US" sz="2800" dirty="0" smtClean="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nghệ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thuật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trong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nhiều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phẩm</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ông</a:t>
            </a:r>
            <a:r>
              <a:rPr lang="en-US" sz="2800" dirty="0">
                <a:effectLst/>
                <a:latin typeface="Times New Roman" panose="02020603050405020304" pitchFamily="18" charset="0"/>
                <a:ea typeface="Times New Roman" panose="02020603050405020304" pitchFamily="18" charset="0"/>
              </a:rPr>
              <a:t>. </a:t>
            </a:r>
          </a:p>
        </p:txBody>
      </p:sp>
      <p:pic>
        <p:nvPicPr>
          <p:cNvPr id="4" name="Picture 3">
            <a:extLst>
              <a:ext uri="{FF2B5EF4-FFF2-40B4-BE49-F238E27FC236}">
                <a16:creationId xmlns="" xmlns:a16="http://schemas.microsoft.com/office/drawing/2014/main" id="{62443A51-E65D-4509-9D3C-8EEFAADBAA5C}"/>
              </a:ext>
            </a:extLst>
          </p:cNvPr>
          <p:cNvPicPr>
            <a:picLocks noChangeAspect="1"/>
          </p:cNvPicPr>
          <p:nvPr/>
        </p:nvPicPr>
        <p:blipFill>
          <a:blip r:embed="rId4"/>
          <a:stretch>
            <a:fillRect/>
          </a:stretch>
        </p:blipFill>
        <p:spPr>
          <a:xfrm>
            <a:off x="6663848" y="3391836"/>
            <a:ext cx="4513170" cy="3501089"/>
          </a:xfrm>
          <a:prstGeom prst="rect">
            <a:avLst/>
          </a:prstGeom>
        </p:spPr>
      </p:pic>
      <p:sp>
        <p:nvSpPr>
          <p:cNvPr id="3" name="Rectangle 2"/>
          <p:cNvSpPr/>
          <p:nvPr/>
        </p:nvSpPr>
        <p:spPr>
          <a:xfrm>
            <a:off x="687120" y="977123"/>
            <a:ext cx="1752339" cy="523220"/>
          </a:xfrm>
          <a:prstGeom prst="rect">
            <a:avLst/>
          </a:prstGeom>
        </p:spPr>
        <p:txBody>
          <a:bodyPr wrap="none">
            <a:spAutoFit/>
          </a:bodyPr>
          <a:lstStyle/>
          <a:p>
            <a:pPr lvl="0" fontAlgn="base">
              <a:spcBef>
                <a:spcPct val="0"/>
              </a:spcBef>
              <a:spcAft>
                <a:spcPct val="0"/>
              </a:spcAft>
              <a:defRPr/>
            </a:pPr>
            <a:r>
              <a:rPr lang="en-US" sz="2800" b="1" dirty="0">
                <a:solidFill>
                  <a:srgbClr val="0000FF"/>
                </a:solidFill>
                <a:latin typeface="Times New Roman" panose="02020603050405020304" pitchFamily="18" charset="0"/>
              </a:rPr>
              <a:t>1. </a:t>
            </a:r>
            <a:r>
              <a:rPr lang="en-US" sz="2800" b="1" dirty="0" err="1">
                <a:solidFill>
                  <a:srgbClr val="0000FF"/>
                </a:solidFill>
                <a:latin typeface="Times New Roman" panose="02020603050405020304" pitchFamily="18" charset="0"/>
              </a:rPr>
              <a:t>Tác</a:t>
            </a:r>
            <a:r>
              <a:rPr lang="en-US" sz="2800" b="1" dirty="0">
                <a:solidFill>
                  <a:srgbClr val="0000FF"/>
                </a:solidFill>
                <a:latin typeface="Times New Roman" panose="02020603050405020304" pitchFamily="18" charset="0"/>
              </a:rPr>
              <a:t> </a:t>
            </a:r>
            <a:r>
              <a:rPr lang="en-US" sz="2800" b="1" dirty="0" err="1">
                <a:solidFill>
                  <a:srgbClr val="0000FF"/>
                </a:solidFill>
                <a:latin typeface="Times New Roman" panose="02020603050405020304" pitchFamily="18" charset="0"/>
              </a:rPr>
              <a:t>giả</a:t>
            </a:r>
            <a:r>
              <a:rPr lang="en-US" sz="2800" b="1" dirty="0">
                <a:solidFill>
                  <a:srgbClr val="0000FF"/>
                </a:solidFill>
                <a:latin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barn(inVertical)">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xEl>
                                              <p:pRg st="1" end="1"/>
                                            </p:txEl>
                                          </p:spTgt>
                                        </p:tgtEl>
                                        <p:attrNameLst>
                                          <p:attrName>style.visibility</p:attrName>
                                        </p:attrNameLst>
                                      </p:cBhvr>
                                      <p:to>
                                        <p:strVal val="visible"/>
                                      </p:to>
                                    </p:set>
                                    <p:animEffect transition="in" filter="barn(inVertical)">
                                      <p:cBhvr>
                                        <p:cTn id="20" dur="500"/>
                                        <p:tgtEl>
                                          <p:spTgt spid="1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4267" y="747636"/>
            <a:ext cx="7832593" cy="523220"/>
          </a:xfrm>
          <a:prstGeom prst="rect">
            <a:avLst/>
          </a:prstGeom>
        </p:spPr>
        <p:txBody>
          <a:bodyPr wrap="none">
            <a:spAutoFit/>
          </a:bodyPr>
          <a:lstStyle/>
          <a:p>
            <a:r>
              <a:rPr lang="en-US" sz="2800" b="1" u="sng" dirty="0">
                <a:solidFill>
                  <a:srgbClr val="0000FF"/>
                </a:solidFill>
                <a:latin typeface="Times New Roman" panose="02020603050405020304" pitchFamily="18" charset="0"/>
                <a:cs typeface="Times New Roman" panose="02020603050405020304" pitchFamily="18" charset="0"/>
              </a:rPr>
              <a:t>a. </a:t>
            </a:r>
            <a:r>
              <a:rPr lang="en-US" sz="2800" b="1" u="sng" dirty="0" err="1">
                <a:solidFill>
                  <a:srgbClr val="0000FF"/>
                </a:solidFill>
                <a:latin typeface="Times New Roman" panose="02020603050405020304" pitchFamily="18" charset="0"/>
                <a:cs typeface="Times New Roman" panose="02020603050405020304" pitchFamily="18" charset="0"/>
              </a:rPr>
              <a:t>Cuộc</a:t>
            </a:r>
            <a:r>
              <a:rPr lang="en-US" sz="2800" b="1" u="sng" dirty="0">
                <a:solidFill>
                  <a:srgbClr val="0000FF"/>
                </a:solidFill>
                <a:latin typeface="Times New Roman" panose="02020603050405020304" pitchFamily="18" charset="0"/>
                <a:cs typeface="Times New Roman" panose="02020603050405020304" pitchFamily="18" charset="0"/>
              </a:rPr>
              <a:t> </a:t>
            </a:r>
            <a:r>
              <a:rPr lang="en-US" sz="2800" b="1" u="sng" dirty="0" err="1">
                <a:solidFill>
                  <a:srgbClr val="0000FF"/>
                </a:solidFill>
                <a:latin typeface="Times New Roman" panose="02020603050405020304" pitchFamily="18" charset="0"/>
                <a:cs typeface="Times New Roman" panose="02020603050405020304" pitchFamily="18" charset="0"/>
              </a:rPr>
              <a:t>sống</a:t>
            </a:r>
            <a:r>
              <a:rPr lang="en-US" sz="2800" b="1" u="sng" dirty="0">
                <a:solidFill>
                  <a:srgbClr val="0000FF"/>
                </a:solidFill>
                <a:latin typeface="Times New Roman" panose="02020603050405020304" pitchFamily="18" charset="0"/>
                <a:cs typeface="Times New Roman" panose="02020603050405020304" pitchFamily="18" charset="0"/>
              </a:rPr>
              <a:t> </a:t>
            </a:r>
            <a:r>
              <a:rPr lang="en-US" sz="2800" b="1" u="sng" dirty="0" err="1">
                <a:solidFill>
                  <a:srgbClr val="0000FF"/>
                </a:solidFill>
                <a:latin typeface="Times New Roman" panose="02020603050405020304" pitchFamily="18" charset="0"/>
                <a:cs typeface="Times New Roman" panose="02020603050405020304" pitchFamily="18" charset="0"/>
              </a:rPr>
              <a:t>của</a:t>
            </a:r>
            <a:r>
              <a:rPr lang="en-US" sz="2800" b="1" u="sng" dirty="0">
                <a:solidFill>
                  <a:srgbClr val="0000FF"/>
                </a:solidFill>
                <a:latin typeface="Times New Roman" panose="02020603050405020304" pitchFamily="18" charset="0"/>
                <a:cs typeface="Times New Roman" panose="02020603050405020304" pitchFamily="18" charset="0"/>
              </a:rPr>
              <a:t> </a:t>
            </a:r>
            <a:r>
              <a:rPr lang="en-US" sz="2800" b="1" u="sng" dirty="0" err="1">
                <a:solidFill>
                  <a:srgbClr val="0000FF"/>
                </a:solidFill>
                <a:latin typeface="Times New Roman" panose="02020603050405020304" pitchFamily="18" charset="0"/>
                <a:cs typeface="Times New Roman" panose="02020603050405020304" pitchFamily="18" charset="0"/>
              </a:rPr>
              <a:t>những</a:t>
            </a:r>
            <a:r>
              <a:rPr lang="en-US" sz="2800" b="1" u="sng" dirty="0">
                <a:solidFill>
                  <a:srgbClr val="0000FF"/>
                </a:solidFill>
                <a:latin typeface="Times New Roman" panose="02020603050405020304" pitchFamily="18" charset="0"/>
                <a:cs typeface="Times New Roman" panose="02020603050405020304" pitchFamily="18" charset="0"/>
              </a:rPr>
              <a:t> con </a:t>
            </a:r>
            <a:r>
              <a:rPr lang="en-US" sz="2800" b="1" u="sng" dirty="0" err="1">
                <a:solidFill>
                  <a:srgbClr val="0000FF"/>
                </a:solidFill>
                <a:latin typeface="Times New Roman" panose="02020603050405020304" pitchFamily="18" charset="0"/>
                <a:cs typeface="Times New Roman" panose="02020603050405020304" pitchFamily="18" charset="0"/>
              </a:rPr>
              <a:t>người</a:t>
            </a:r>
            <a:r>
              <a:rPr lang="en-US" sz="2800" b="1" u="sng" dirty="0">
                <a:solidFill>
                  <a:srgbClr val="0000FF"/>
                </a:solidFill>
                <a:latin typeface="Times New Roman" panose="02020603050405020304" pitchFamily="18" charset="0"/>
                <a:cs typeface="Times New Roman" panose="02020603050405020304" pitchFamily="18" charset="0"/>
              </a:rPr>
              <a:t> </a:t>
            </a:r>
            <a:r>
              <a:rPr lang="en-US" sz="2800" b="1" u="sng" dirty="0" err="1">
                <a:solidFill>
                  <a:srgbClr val="0000FF"/>
                </a:solidFill>
                <a:latin typeface="Times New Roman" panose="02020603050405020304" pitchFamily="18" charset="0"/>
                <a:cs typeface="Times New Roman" panose="02020603050405020304" pitchFamily="18" charset="0"/>
              </a:rPr>
              <a:t>nơi</a:t>
            </a:r>
            <a:r>
              <a:rPr lang="en-US" sz="2800" b="1" u="sng" dirty="0">
                <a:solidFill>
                  <a:srgbClr val="0000FF"/>
                </a:solidFill>
                <a:latin typeface="Times New Roman" panose="02020603050405020304" pitchFamily="18" charset="0"/>
                <a:cs typeface="Times New Roman" panose="02020603050405020304" pitchFamily="18" charset="0"/>
              </a:rPr>
              <a:t> </a:t>
            </a:r>
            <a:r>
              <a:rPr lang="en-US" sz="2800" b="1" u="sng" dirty="0" err="1">
                <a:solidFill>
                  <a:srgbClr val="0000FF"/>
                </a:solidFill>
                <a:latin typeface="Times New Roman" panose="02020603050405020304" pitchFamily="18" charset="0"/>
                <a:cs typeface="Times New Roman" panose="02020603050405020304" pitchFamily="18" charset="0"/>
              </a:rPr>
              <a:t>phố</a:t>
            </a:r>
            <a:r>
              <a:rPr lang="en-US" sz="2800" b="1" u="sng" dirty="0">
                <a:solidFill>
                  <a:srgbClr val="0000FF"/>
                </a:solidFill>
                <a:latin typeface="Times New Roman" panose="02020603050405020304" pitchFamily="18" charset="0"/>
                <a:cs typeface="Times New Roman" panose="02020603050405020304" pitchFamily="18" charset="0"/>
              </a:rPr>
              <a:t> </a:t>
            </a:r>
            <a:r>
              <a:rPr lang="en-US" sz="2800" b="1" u="sng" dirty="0" err="1">
                <a:solidFill>
                  <a:srgbClr val="0000FF"/>
                </a:solidFill>
                <a:latin typeface="Times New Roman" panose="02020603050405020304" pitchFamily="18" charset="0"/>
                <a:cs typeface="Times New Roman" panose="02020603050405020304" pitchFamily="18" charset="0"/>
              </a:rPr>
              <a:t>huyện</a:t>
            </a:r>
            <a:r>
              <a:rPr lang="en-US" sz="2800" b="1" u="sng" dirty="0">
                <a:solidFill>
                  <a:srgbClr val="0000FF"/>
                </a:solidFill>
                <a:latin typeface="Times New Roman" panose="02020603050405020304" pitchFamily="18" charset="0"/>
                <a:cs typeface="Times New Roman" panose="02020603050405020304" pitchFamily="18" charset="0"/>
              </a:rPr>
              <a:t>.</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4" name="Rectangle 3"/>
          <p:cNvSpPr/>
          <p:nvPr/>
        </p:nvSpPr>
        <p:spPr>
          <a:xfrm>
            <a:off x="244267" y="1593797"/>
            <a:ext cx="11505760" cy="2031325"/>
          </a:xfrm>
          <a:prstGeom prst="rect">
            <a:avLst/>
          </a:prstGeom>
        </p:spPr>
        <p:txBody>
          <a:bodyPr wrap="square">
            <a:spAutoFit/>
          </a:bodyPr>
          <a:lstStyle/>
          <a:p>
            <a:pPr>
              <a:lnSpc>
                <a:spcPct val="150000"/>
              </a:lnSpc>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đứa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trẻ</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nghèo</a:t>
            </a:r>
            <a:r>
              <a:rPr lang="en-US" sz="2800" b="1"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cúi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lom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khom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mặt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tìm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tòi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Chúng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nhặt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nứa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tre</a:t>
            </a:r>
            <a:r>
              <a:rPr lang="en-US" sz="2800" i="1" dirty="0">
                <a:latin typeface="Times New Roman" panose="02020603050405020304" pitchFamily="18" charset="0"/>
                <a:cs typeface="Times New Roman" panose="02020603050405020304" pitchFamily="18" charset="0"/>
              </a:rPr>
              <a:t> hay </a:t>
            </a:r>
            <a:r>
              <a:rPr lang="en-US" sz="2800" i="1" dirty="0" err="1">
                <a:latin typeface="Times New Roman" panose="02020603050405020304" pitchFamily="18" charset="0"/>
                <a:cs typeface="Times New Roman" panose="02020603050405020304" pitchFamily="18" charset="0"/>
              </a:rPr>
              <a:t>bất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dùng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345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970" y="779650"/>
            <a:ext cx="11705230" cy="2677656"/>
          </a:xfrm>
          <a:prstGeom prst="rect">
            <a:avLst/>
          </a:prstGeom>
        </p:spPr>
        <p:txBody>
          <a:bodyPr wrap="square">
            <a:spAutoFit/>
          </a:bodyPr>
          <a:lstStyle/>
          <a:p>
            <a:pPr>
              <a:lnSpc>
                <a:spcPct val="150000"/>
              </a:lnSpc>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Mẹ</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chị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a:t>
            </a:r>
            <a:r>
              <a:rPr lang="en-US" sz="2800" b="1"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Ngày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mò</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cua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bắt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tép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dọn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gạo</a:t>
            </a:r>
            <a:r>
              <a:rPr lang="en-US" sz="2800" i="1" dirty="0">
                <a:latin typeface="Times New Roman" panose="02020603050405020304" pitchFamily="18" charset="0"/>
                <a:cs typeface="Times New Roman" panose="02020603050405020304" pitchFamily="18" charset="0"/>
              </a:rPr>
              <a:t> hay </a:t>
            </a:r>
            <a:r>
              <a:rPr lang="en-US" sz="2800" i="1" dirty="0" err="1">
                <a:latin typeface="Times New Roman" panose="02020603050405020304" pitchFamily="18" charset="0"/>
                <a:cs typeface="Times New Roman" panose="02020603050405020304" pitchFamily="18" charset="0"/>
              </a:rPr>
              <a:t>phu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xe</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thỉnh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thoảng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chú</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lính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lệ</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huyện</a:t>
            </a:r>
            <a:r>
              <a:rPr lang="en-US" sz="2800" i="1" dirty="0">
                <a:latin typeface="Times New Roman" panose="02020603050405020304" pitchFamily="18" charset="0"/>
                <a:cs typeface="Times New Roman" panose="02020603050405020304" pitchFamily="18" charset="0"/>
              </a:rPr>
              <a:t> hay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thầy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thừa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gọi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tổ</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tôm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uống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chè</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tươi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hút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điếu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thuốc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lào</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khách</a:t>
            </a:r>
            <a:r>
              <a:rPr lang="en-US" sz="2800"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830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012" y="349928"/>
            <a:ext cx="11559654" cy="1307537"/>
          </a:xfrm>
          <a:prstGeom prst="rect">
            <a:avLst/>
          </a:prstGeom>
        </p:spPr>
        <p:txBody>
          <a:bodyPr wrap="square">
            <a:spAutoFit/>
          </a:bodyPr>
          <a:lstStyle/>
          <a:p>
            <a:pPr algn="just">
              <a:lnSpc>
                <a:spcPct val="150000"/>
              </a:lnSpc>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cụ</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Thị</a:t>
            </a:r>
            <a:r>
              <a:rPr lang="en-US" sz="2800" b="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rượu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tiếng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khách</a:t>
            </a:r>
            <a:r>
              <a:rPr lang="en-US" sz="2800" i="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113732" y="2014015"/>
            <a:ext cx="11677934" cy="1384995"/>
          </a:xfrm>
          <a:prstGeom prst="rect">
            <a:avLst/>
          </a:prstGeom>
        </p:spPr>
        <p:txBody>
          <a:bodyPr wrap="square">
            <a:spAutoFit/>
          </a:bodyPr>
          <a:lstStyle/>
          <a:p>
            <a:pPr algn="just">
              <a:lnSpc>
                <a:spcPct val="150000"/>
              </a:lnSpc>
            </a:pPr>
            <a:r>
              <a:rPr lang="en-US" sz="2800" b="1" dirty="0">
                <a:latin typeface="Times New Roman" panose="02020603050405020304" pitchFamily="18" charset="0"/>
                <a:cs typeface="Times New Roman" panose="02020603050405020304" pitchFamily="18" charset="0"/>
              </a:rPr>
              <a:t>- Gia </a:t>
            </a:r>
            <a:r>
              <a:rPr lang="en-US" sz="2800" b="1" dirty="0" err="1">
                <a:latin typeface="Times New Roman" panose="02020603050405020304" pitchFamily="18" charset="0"/>
                <a:cs typeface="Times New Roman" panose="02020603050405020304" pitchFamily="18" charset="0"/>
              </a:rPr>
              <a:t>đình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Siêu</a:t>
            </a:r>
            <a:r>
              <a:rPr lang="en-US" sz="2800" b="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phở</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món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quà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xỉ</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huyện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Liên</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buôn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bán</a:t>
            </a:r>
            <a:r>
              <a:rPr lang="en-US" sz="2800" i="1" dirty="0">
                <a:latin typeface="Times New Roman" panose="02020603050405020304" pitchFamily="18" charset="0"/>
                <a:cs typeface="Times New Roman" panose="02020603050405020304" pitchFamily="18" charset="0"/>
              </a:rPr>
              <a:t> ế </a:t>
            </a:r>
            <a:r>
              <a:rPr lang="en-US" sz="2800" i="1" dirty="0" err="1">
                <a:latin typeface="Times New Roman" panose="02020603050405020304" pitchFamily="18" charset="0"/>
                <a:cs typeface="Times New Roman" panose="02020603050405020304" pitchFamily="18" charset="0"/>
              </a:rPr>
              <a:t>ẩm</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793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446" y="2607481"/>
            <a:ext cx="11509611" cy="3323987"/>
          </a:xfrm>
          <a:prstGeom prst="rect">
            <a:avLst/>
          </a:prstGeom>
        </p:spPr>
        <p:txBody>
          <a:bodyPr wrap="square">
            <a:spAutoFit/>
          </a:bodyPr>
          <a:lstStyle/>
          <a:p>
            <a:pPr algn="just">
              <a:lnSpc>
                <a:spcPct val="150000"/>
              </a:lnSpc>
            </a:pP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Liên</a:t>
            </a:r>
            <a:r>
              <a:rPr lang="en-US" sz="2800" b="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mẹ</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coi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cửa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tạp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hóa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nhỏ</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xíu</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gian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thuê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móm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bằng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tấm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nứa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trình</a:t>
            </a:r>
            <a:r>
              <a:rPr lang="en-US" sz="2800" i="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hơn</a:t>
            </a:r>
            <a:r>
              <a:rPr lang="en-US" sz="2800" dirty="0">
                <a:latin typeface="Times New Roman" panose="02020603050405020304" pitchFamily="18" charset="0"/>
                <a:cs typeface="Times New Roman" panose="02020603050405020304" pitchFamily="18" charset="0"/>
              </a:rPr>
              <a:t> so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a:t>
            </a:r>
          </a:p>
        </p:txBody>
      </p:sp>
      <p:sp>
        <p:nvSpPr>
          <p:cNvPr id="3" name="Rectangle 2"/>
          <p:cNvSpPr/>
          <p:nvPr/>
        </p:nvSpPr>
        <p:spPr>
          <a:xfrm>
            <a:off x="318446" y="317649"/>
            <a:ext cx="11309445" cy="2031325"/>
          </a:xfrm>
          <a:prstGeom prst="rect">
            <a:avLst/>
          </a:prstGeom>
        </p:spPr>
        <p:txBody>
          <a:bodyPr wrap="square">
            <a:spAutoFit/>
          </a:bodyPr>
          <a:lstStyle/>
          <a:p>
            <a:pPr algn="just">
              <a:lnSpc>
                <a:spcPct val="150000"/>
              </a:lnSpc>
            </a:pPr>
            <a:r>
              <a:rPr lang="en-US" sz="2800" b="1" dirty="0">
                <a:latin typeface="Times New Roman" panose="02020603050405020304" pitchFamily="18" charset="0"/>
                <a:cs typeface="Times New Roman" panose="02020603050405020304" pitchFamily="18" charset="0"/>
              </a:rPr>
              <a:t>- Gia </a:t>
            </a:r>
            <a:r>
              <a:rPr lang="en-US" sz="2800" b="1" dirty="0" err="1">
                <a:latin typeface="Times New Roman" panose="02020603050405020304" pitchFamily="18" charset="0"/>
                <a:cs typeface="Times New Roman" panose="02020603050405020304" pitchFamily="18" charset="0"/>
              </a:rPr>
              <a:t>đình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xẩm</a:t>
            </a:r>
            <a:r>
              <a:rPr lang="en-US" sz="2800" b="1"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góp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chuyện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bằng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tiếng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đàn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bầu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yên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lặng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Thằng</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bò</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đất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ngoài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chiếu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nghịch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nhặt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bẩn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vùi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đường</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khách</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069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9516" y="572912"/>
            <a:ext cx="11009193" cy="3323987"/>
          </a:xfrm>
          <a:prstGeom prst="rect">
            <a:avLst/>
          </a:prstGeom>
        </p:spPr>
        <p:txBody>
          <a:bodyPr wrap="square">
            <a:spAutoFit/>
          </a:bodyPr>
          <a:lstStyle/>
          <a:p>
            <a:pPr algn="just">
              <a:lnSpc>
                <a:spcPct val="150000"/>
              </a:lnSpc>
            </a:pPr>
            <a:r>
              <a:rPr lang="en-US" sz="2800" b="1" i="1" dirty="0">
                <a:solidFill>
                  <a:srgbClr val="00B050"/>
                </a:solidFill>
                <a:latin typeface="Times New Roman" panose="02020603050405020304" pitchFamily="18" charset="0"/>
                <a:cs typeface="Times New Roman" panose="02020603050405020304" pitchFamily="18" charset="0"/>
              </a:rPr>
              <a:t>=&gt; </a:t>
            </a:r>
            <a:r>
              <a:rPr lang="en-US" sz="2800" b="1" i="1" dirty="0" err="1">
                <a:solidFill>
                  <a:srgbClr val="00B050"/>
                </a:solidFill>
                <a:latin typeface="Times New Roman" panose="02020603050405020304" pitchFamily="18" charset="0"/>
                <a:cs typeface="Times New Roman" panose="02020603050405020304" pitchFamily="18" charset="0"/>
              </a:rPr>
              <a:t>Tất</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cả</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họ</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đều</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có</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cuộc</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sống</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nghèo</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khổ</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tù</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túng</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quẩn</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quanh</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bế</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tắc</a:t>
            </a:r>
            <a:r>
              <a:rPr lang="en-US" sz="2800" b="1" i="1" dirty="0">
                <a:solidFill>
                  <a:srgbClr val="00B050"/>
                </a:solidFill>
                <a:latin typeface="Times New Roman" panose="02020603050405020304" pitchFamily="18" charset="0"/>
                <a:cs typeface="Times New Roman" panose="02020603050405020304" pitchFamily="18" charset="0"/>
              </a:rPr>
              <a:t>.</a:t>
            </a:r>
            <a:endParaRPr lang="en-US" sz="2800" b="1" dirty="0">
              <a:solidFill>
                <a:srgbClr val="00B050"/>
              </a:solidFill>
              <a:latin typeface="Times New Roman" panose="02020603050405020304" pitchFamily="18" charset="0"/>
              <a:cs typeface="Times New Roman" panose="02020603050405020304" pitchFamily="18" charset="0"/>
            </a:endParaRPr>
          </a:p>
          <a:p>
            <a:pPr algn="just">
              <a:lnSpc>
                <a:spcPct val="150000"/>
              </a:lnSpc>
            </a:pPr>
            <a:r>
              <a:rPr lang="en-US" sz="2800" b="1" i="1" dirty="0">
                <a:solidFill>
                  <a:srgbClr val="00B050"/>
                </a:solidFill>
                <a:latin typeface="Times New Roman" panose="02020603050405020304" pitchFamily="18" charset="0"/>
                <a:cs typeface="Times New Roman" panose="02020603050405020304" pitchFamily="18" charset="0"/>
              </a:rPr>
              <a:t>=&gt; </a:t>
            </a:r>
            <a:r>
              <a:rPr lang="en-US" sz="2800" b="1" i="1" dirty="0" err="1">
                <a:solidFill>
                  <a:srgbClr val="00B050"/>
                </a:solidFill>
                <a:latin typeface="Times New Roman" panose="02020603050405020304" pitchFamily="18" charset="0"/>
                <a:cs typeface="Times New Roman" panose="02020603050405020304" pitchFamily="18" charset="0"/>
              </a:rPr>
              <a:t>Nhịp</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sống</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của</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họ</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cứ</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lặp</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đi</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lặp</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lại</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từ</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ngày</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này</a:t>
            </a:r>
            <a:r>
              <a:rPr lang="en-US" sz="2800" b="1" i="1" dirty="0">
                <a:solidFill>
                  <a:srgbClr val="00B050"/>
                </a:solidFill>
                <a:latin typeface="Times New Roman" panose="02020603050405020304" pitchFamily="18" charset="0"/>
                <a:cs typeface="Times New Roman" panose="02020603050405020304" pitchFamily="18" charset="0"/>
              </a:rPr>
              <a:t> qua </a:t>
            </a:r>
            <a:r>
              <a:rPr lang="en-US" sz="2800" b="1" i="1" dirty="0" err="1">
                <a:solidFill>
                  <a:srgbClr val="00B050"/>
                </a:solidFill>
                <a:latin typeface="Times New Roman" panose="02020603050405020304" pitchFamily="18" charset="0"/>
                <a:cs typeface="Times New Roman" panose="02020603050405020304" pitchFamily="18" charset="0"/>
              </a:rPr>
              <a:t>ngày</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khác</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đơn</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điệu</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mòn</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mỏi</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nhưng</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trong</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cái</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nghèo</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túng</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họ</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vẫn</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hy</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vọng</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chừng</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ấy</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người</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trong</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bóng</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tối</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mong</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đợi</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một</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cái</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gì</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tươi</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sáng</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cho</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cuộc</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sống</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nghèo</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khổ</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hằng</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ngày</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của</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họ</a:t>
            </a:r>
            <a:r>
              <a:rPr lang="en-US" sz="2800" b="1" i="1" dirty="0">
                <a:solidFill>
                  <a:srgbClr val="00B050"/>
                </a:solidFill>
                <a:latin typeface="Times New Roman" panose="02020603050405020304" pitchFamily="18" charset="0"/>
                <a:cs typeface="Times New Roman" panose="02020603050405020304" pitchFamily="18" charset="0"/>
              </a:rPr>
              <a:t>”. </a:t>
            </a:r>
            <a:endParaRPr lang="en-US" sz="28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615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2">
            <a:extLst>
              <a:ext uri="{FF2B5EF4-FFF2-40B4-BE49-F238E27FC236}">
                <a16:creationId xmlns="" xmlns:a16="http://schemas.microsoft.com/office/drawing/2014/main" id="{E54AB10B-57B2-4641-99BF-3E1265EB75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908" t="4372" r="4196"/>
          <a:stretch>
            <a:fillRect/>
          </a:stretch>
        </p:blipFill>
        <p:spPr bwMode="auto">
          <a:xfrm>
            <a:off x="4152900" y="2133600"/>
            <a:ext cx="4267200"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4">
            <a:extLst>
              <a:ext uri="{FF2B5EF4-FFF2-40B4-BE49-F238E27FC236}">
                <a16:creationId xmlns="" xmlns:a16="http://schemas.microsoft.com/office/drawing/2014/main" id="{8E388808-5966-44BC-A80B-E3F2024029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6608"/>
          <a:stretch>
            <a:fillRect/>
          </a:stretch>
        </p:blipFill>
        <p:spPr bwMode="auto">
          <a:xfrm>
            <a:off x="8077200" y="2219325"/>
            <a:ext cx="4117975"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14">
            <a:extLst>
              <a:ext uri="{FF2B5EF4-FFF2-40B4-BE49-F238E27FC236}">
                <a16:creationId xmlns="" xmlns:a16="http://schemas.microsoft.com/office/drawing/2014/main" id="{E9C84F99-DE01-42EB-8B03-AAF3D0E8F753}"/>
              </a:ext>
            </a:extLst>
          </p:cNvPr>
          <p:cNvSpPr txBox="1">
            <a:spLocks noChangeArrowheads="1"/>
          </p:cNvSpPr>
          <p:nvPr/>
        </p:nvSpPr>
        <p:spPr bwMode="auto">
          <a:xfrm>
            <a:off x="419100" y="850900"/>
            <a:ext cx="457200"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rPr>
              <a:t>II</a:t>
            </a:r>
          </a:p>
        </p:txBody>
      </p:sp>
      <p:pic>
        <p:nvPicPr>
          <p:cNvPr id="45061" name="Picture 20">
            <a:extLst>
              <a:ext uri="{FF2B5EF4-FFF2-40B4-BE49-F238E27FC236}">
                <a16:creationId xmlns="" xmlns:a16="http://schemas.microsoft.com/office/drawing/2014/main" id="{29D2E540-3DB7-4DF4-B3BF-BBB2C8B9D3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491" t="55" r="20631" b="-55"/>
          <a:stretch>
            <a:fillRect/>
          </a:stretch>
        </p:blipFill>
        <p:spPr bwMode="auto">
          <a:xfrm>
            <a:off x="0" y="2933700"/>
            <a:ext cx="4144963"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41679" y="208169"/>
            <a:ext cx="11263384" cy="661207"/>
          </a:xfrm>
          <a:prstGeom prst="rect">
            <a:avLst/>
          </a:prstGeom>
        </p:spPr>
        <p:txBody>
          <a:bodyPr wrap="square">
            <a:spAutoFit/>
          </a:bodyPr>
          <a:lstStyle/>
          <a:p>
            <a:pPr>
              <a:lnSpc>
                <a:spcPct val="150000"/>
              </a:lnSpc>
            </a:pPr>
            <a:r>
              <a:rPr lang="en-US" sz="2800" b="1" i="1" u="sng" dirty="0">
                <a:solidFill>
                  <a:srgbClr val="0000FF"/>
                </a:solidFill>
                <a:latin typeface="Times New Roman" panose="02020603050405020304" pitchFamily="18" charset="0"/>
                <a:cs typeface="Times New Roman" panose="02020603050405020304" pitchFamily="18" charset="0"/>
              </a:rPr>
              <a:t>b. </a:t>
            </a:r>
            <a:r>
              <a:rPr lang="en-US" sz="2800" b="1" i="1" u="sng" dirty="0" err="1">
                <a:solidFill>
                  <a:srgbClr val="0000FF"/>
                </a:solidFill>
                <a:latin typeface="Times New Roman" panose="02020603050405020304" pitchFamily="18" charset="0"/>
                <a:cs typeface="Times New Roman" panose="02020603050405020304" pitchFamily="18" charset="0"/>
              </a:rPr>
              <a:t>Tâm</a:t>
            </a:r>
            <a:r>
              <a:rPr lang="en-US" sz="2800" b="1" i="1" u="sng" dirty="0">
                <a:solidFill>
                  <a:srgbClr val="0000FF"/>
                </a:solidFill>
                <a:latin typeface="Times New Roman" panose="02020603050405020304" pitchFamily="18" charset="0"/>
                <a:cs typeface="Times New Roman" panose="02020603050405020304" pitchFamily="18" charset="0"/>
              </a:rPr>
              <a:t> </a:t>
            </a:r>
            <a:r>
              <a:rPr lang="en-US" sz="2800" b="1" i="1" u="sng" dirty="0" err="1">
                <a:solidFill>
                  <a:srgbClr val="0000FF"/>
                </a:solidFill>
                <a:latin typeface="Times New Roman" panose="02020603050405020304" pitchFamily="18" charset="0"/>
                <a:cs typeface="Times New Roman" panose="02020603050405020304" pitchFamily="18" charset="0"/>
              </a:rPr>
              <a:t>trạng</a:t>
            </a:r>
            <a:r>
              <a:rPr lang="en-US" sz="2800" b="1" i="1" u="sng" dirty="0">
                <a:solidFill>
                  <a:srgbClr val="0000FF"/>
                </a:solidFill>
                <a:latin typeface="Times New Roman" panose="02020603050405020304" pitchFamily="18" charset="0"/>
                <a:cs typeface="Times New Roman" panose="02020603050405020304" pitchFamily="18" charset="0"/>
              </a:rPr>
              <a:t> </a:t>
            </a:r>
            <a:r>
              <a:rPr lang="en-US" sz="2800" b="1" i="1" u="sng" dirty="0" err="1">
                <a:solidFill>
                  <a:srgbClr val="0000FF"/>
                </a:solidFill>
                <a:latin typeface="Times New Roman" panose="02020603050405020304" pitchFamily="18" charset="0"/>
                <a:cs typeface="Times New Roman" panose="02020603050405020304" pitchFamily="18" charset="0"/>
              </a:rPr>
              <a:t>của</a:t>
            </a:r>
            <a:r>
              <a:rPr lang="en-US" sz="2800" b="1" i="1" u="sng" dirty="0">
                <a:solidFill>
                  <a:srgbClr val="0000FF"/>
                </a:solidFill>
                <a:latin typeface="Times New Roman" panose="02020603050405020304" pitchFamily="18" charset="0"/>
                <a:cs typeface="Times New Roman" panose="02020603050405020304" pitchFamily="18" charset="0"/>
              </a:rPr>
              <a:t> </a:t>
            </a:r>
            <a:r>
              <a:rPr lang="en-US" sz="2800" b="1" i="1" u="sng" dirty="0" err="1">
                <a:solidFill>
                  <a:srgbClr val="0000FF"/>
                </a:solidFill>
                <a:latin typeface="Times New Roman" panose="02020603050405020304" pitchFamily="18" charset="0"/>
                <a:cs typeface="Times New Roman" panose="02020603050405020304" pitchFamily="18" charset="0"/>
              </a:rPr>
              <a:t>Liên</a:t>
            </a:r>
            <a:r>
              <a:rPr lang="en-US" sz="2800" b="1" i="1" u="sng" dirty="0">
                <a:solidFill>
                  <a:srgbClr val="0000FF"/>
                </a:solidFill>
                <a:latin typeface="Times New Roman" panose="02020603050405020304" pitchFamily="18" charset="0"/>
                <a:cs typeface="Times New Roman" panose="02020603050405020304" pitchFamily="18" charset="0"/>
              </a:rPr>
              <a:t> </a:t>
            </a:r>
            <a:r>
              <a:rPr lang="en-US" sz="2800" b="1" i="1" u="sng" dirty="0" err="1">
                <a:solidFill>
                  <a:srgbClr val="0000FF"/>
                </a:solidFill>
                <a:latin typeface="Times New Roman" panose="02020603050405020304" pitchFamily="18" charset="0"/>
                <a:cs typeface="Times New Roman" panose="02020603050405020304" pitchFamily="18" charset="0"/>
              </a:rPr>
              <a:t>trước</a:t>
            </a:r>
            <a:r>
              <a:rPr lang="en-US" sz="2800" b="1" i="1" u="sng" dirty="0">
                <a:solidFill>
                  <a:srgbClr val="0000FF"/>
                </a:solidFill>
                <a:latin typeface="Times New Roman" panose="02020603050405020304" pitchFamily="18" charset="0"/>
                <a:cs typeface="Times New Roman" panose="02020603050405020304" pitchFamily="18" charset="0"/>
              </a:rPr>
              <a:t> </a:t>
            </a:r>
            <a:r>
              <a:rPr lang="en-US" sz="2800" b="1" i="1" u="sng" dirty="0" err="1">
                <a:solidFill>
                  <a:srgbClr val="0000FF"/>
                </a:solidFill>
                <a:latin typeface="Times New Roman" panose="02020603050405020304" pitchFamily="18" charset="0"/>
                <a:cs typeface="Times New Roman" panose="02020603050405020304" pitchFamily="18" charset="0"/>
              </a:rPr>
              <a:t>cuộc</a:t>
            </a:r>
            <a:r>
              <a:rPr lang="en-US" sz="2800" b="1" i="1" u="sng" dirty="0">
                <a:solidFill>
                  <a:srgbClr val="0000FF"/>
                </a:solidFill>
                <a:latin typeface="Times New Roman" panose="02020603050405020304" pitchFamily="18" charset="0"/>
                <a:cs typeface="Times New Roman" panose="02020603050405020304" pitchFamily="18" charset="0"/>
              </a:rPr>
              <a:t> </a:t>
            </a:r>
            <a:r>
              <a:rPr lang="en-US" sz="2800" b="1" i="1" u="sng" dirty="0" err="1">
                <a:solidFill>
                  <a:srgbClr val="0000FF"/>
                </a:solidFill>
                <a:latin typeface="Times New Roman" panose="02020603050405020304" pitchFamily="18" charset="0"/>
                <a:cs typeface="Times New Roman" panose="02020603050405020304" pitchFamily="18" charset="0"/>
              </a:rPr>
              <a:t>sống</a:t>
            </a:r>
            <a:r>
              <a:rPr lang="en-US" sz="2800" b="1" i="1" u="sng" dirty="0">
                <a:solidFill>
                  <a:srgbClr val="0000FF"/>
                </a:solidFill>
                <a:latin typeface="Times New Roman" panose="02020603050405020304" pitchFamily="18" charset="0"/>
                <a:cs typeface="Times New Roman" panose="02020603050405020304" pitchFamily="18" charset="0"/>
              </a:rPr>
              <a:t> </a:t>
            </a:r>
            <a:r>
              <a:rPr lang="en-US" sz="2800" b="1" i="1" u="sng" dirty="0" err="1">
                <a:solidFill>
                  <a:srgbClr val="0000FF"/>
                </a:solidFill>
                <a:latin typeface="Times New Roman" panose="02020603050405020304" pitchFamily="18" charset="0"/>
                <a:cs typeface="Times New Roman" panose="02020603050405020304" pitchFamily="18" charset="0"/>
              </a:rPr>
              <a:t>của</a:t>
            </a:r>
            <a:r>
              <a:rPr lang="en-US" sz="2800" b="1" i="1" u="sng" dirty="0">
                <a:solidFill>
                  <a:srgbClr val="0000FF"/>
                </a:solidFill>
                <a:latin typeface="Times New Roman" panose="02020603050405020304" pitchFamily="18" charset="0"/>
                <a:cs typeface="Times New Roman" panose="02020603050405020304" pitchFamily="18" charset="0"/>
              </a:rPr>
              <a:t> con </a:t>
            </a:r>
            <a:r>
              <a:rPr lang="en-US" sz="2800" b="1" i="1" u="sng" dirty="0" err="1">
                <a:solidFill>
                  <a:srgbClr val="0000FF"/>
                </a:solidFill>
                <a:latin typeface="Times New Roman" panose="02020603050405020304" pitchFamily="18" charset="0"/>
                <a:cs typeface="Times New Roman" panose="02020603050405020304" pitchFamily="18" charset="0"/>
              </a:rPr>
              <a:t>người</a:t>
            </a:r>
            <a:r>
              <a:rPr lang="en-US" sz="2800" b="1" i="1" u="sng" dirty="0">
                <a:solidFill>
                  <a:srgbClr val="0000FF"/>
                </a:solidFill>
                <a:latin typeface="Times New Roman" panose="02020603050405020304" pitchFamily="18" charset="0"/>
                <a:cs typeface="Times New Roman" panose="02020603050405020304" pitchFamily="18" charset="0"/>
              </a:rPr>
              <a:t> </a:t>
            </a:r>
            <a:r>
              <a:rPr lang="en-US" sz="2800" b="1" i="1" u="sng" dirty="0" err="1">
                <a:solidFill>
                  <a:srgbClr val="0000FF"/>
                </a:solidFill>
                <a:latin typeface="Times New Roman" panose="02020603050405020304" pitchFamily="18" charset="0"/>
                <a:cs typeface="Times New Roman" panose="02020603050405020304" pitchFamily="18" charset="0"/>
              </a:rPr>
              <a:t>nơi</a:t>
            </a:r>
            <a:r>
              <a:rPr lang="en-US" sz="2800" b="1" i="1" u="sng" dirty="0">
                <a:solidFill>
                  <a:srgbClr val="0000FF"/>
                </a:solidFill>
                <a:latin typeface="Times New Roman" panose="02020603050405020304" pitchFamily="18" charset="0"/>
                <a:cs typeface="Times New Roman" panose="02020603050405020304" pitchFamily="18" charset="0"/>
              </a:rPr>
              <a:t> </a:t>
            </a:r>
            <a:r>
              <a:rPr lang="en-US" sz="2800" b="1" i="1" u="sng" dirty="0" err="1">
                <a:solidFill>
                  <a:srgbClr val="0000FF"/>
                </a:solidFill>
                <a:latin typeface="Times New Roman" panose="02020603050405020304" pitchFamily="18" charset="0"/>
                <a:cs typeface="Times New Roman" panose="02020603050405020304" pitchFamily="18" charset="0"/>
              </a:rPr>
              <a:t>phố</a:t>
            </a:r>
            <a:r>
              <a:rPr lang="en-US" sz="2800" b="1" i="1" u="sng" dirty="0">
                <a:solidFill>
                  <a:srgbClr val="0000FF"/>
                </a:solidFill>
                <a:latin typeface="Times New Roman" panose="02020603050405020304" pitchFamily="18" charset="0"/>
                <a:cs typeface="Times New Roman" panose="02020603050405020304" pitchFamily="18" charset="0"/>
              </a:rPr>
              <a:t> </a:t>
            </a:r>
            <a:r>
              <a:rPr lang="en-US" sz="2800" b="1" i="1" u="sng" dirty="0" err="1">
                <a:solidFill>
                  <a:srgbClr val="0000FF"/>
                </a:solidFill>
                <a:latin typeface="Times New Roman" panose="02020603050405020304" pitchFamily="18" charset="0"/>
                <a:cs typeface="Times New Roman" panose="02020603050405020304" pitchFamily="18" charset="0"/>
              </a:rPr>
              <a:t>huyện</a:t>
            </a:r>
            <a:r>
              <a:rPr lang="en-US" sz="2800" b="1" i="1" u="sng" dirty="0" smtClean="0">
                <a:solidFill>
                  <a:srgbClr val="0000FF"/>
                </a:solidFill>
                <a:latin typeface="Times New Roman" panose="02020603050405020304" pitchFamily="18" charset="0"/>
                <a:cs typeface="Times New Roman" panose="02020603050405020304" pitchFamily="18" charset="0"/>
              </a:rPr>
              <a:t>.</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3" name="Rectangle 2"/>
          <p:cNvSpPr/>
          <p:nvPr/>
        </p:nvSpPr>
        <p:spPr>
          <a:xfrm>
            <a:off x="190499" y="974762"/>
            <a:ext cx="11764939" cy="1384995"/>
          </a:xfrm>
          <a:prstGeom prst="rect">
            <a:avLst/>
          </a:prstGeom>
        </p:spPr>
        <p:txBody>
          <a:bodyPr wrap="square">
            <a:spAutoFit/>
          </a:bodyPr>
          <a:lstStyle/>
          <a:p>
            <a:pPr algn="just">
              <a:lnSpc>
                <a:spcPct val="150000"/>
              </a:lnSpc>
            </a:pPr>
            <a:r>
              <a:rPr lang="en-US" sz="2800" dirty="0" err="1" smtClean="0">
                <a:latin typeface="Times New Roman" panose="02020603050405020304" pitchFamily="18" charset="0"/>
                <a:cs typeface="Times New Roman" panose="02020603050405020304" pitchFamily="18" charset="0"/>
              </a:rPr>
              <a:t>Liên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nghèo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a:t>
            </a:r>
          </a:p>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ẩn</a:t>
            </a:r>
            <a:r>
              <a:rPr lang="en-US" sz="28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426" y="364657"/>
            <a:ext cx="5848076" cy="523220"/>
          </a:xfrm>
          <a:prstGeom prst="rect">
            <a:avLst/>
          </a:prstGeom>
        </p:spPr>
        <p:txBody>
          <a:bodyPr wrap="none">
            <a:spAutoFit/>
          </a:bodyPr>
          <a:lstStyle/>
          <a:p>
            <a:pPr algn="just"/>
            <a:r>
              <a:rPr lang="en-US" sz="2800" b="1" dirty="0">
                <a:solidFill>
                  <a:srgbClr val="FF0000"/>
                </a:solidFill>
                <a:latin typeface="Times New Roman" panose="02020603050405020304" pitchFamily="18" charset="0"/>
                <a:cs typeface="Times New Roman" panose="02020603050405020304" pitchFamily="18" charset="0"/>
              </a:rPr>
              <a:t>4. </a:t>
            </a:r>
            <a:r>
              <a:rPr lang="en-US" sz="2800" b="1" dirty="0" err="1">
                <a:solidFill>
                  <a:srgbClr val="FF0000"/>
                </a:solidFill>
                <a:latin typeface="Times New Roman" panose="02020603050405020304" pitchFamily="18" charset="0"/>
                <a:cs typeface="Times New Roman" panose="02020603050405020304" pitchFamily="18" charset="0"/>
              </a:rPr>
              <a:t>Hình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ý </a:t>
            </a:r>
            <a:r>
              <a:rPr lang="en-US" sz="2800" b="1" dirty="0" err="1">
                <a:solidFill>
                  <a:srgbClr val="FF0000"/>
                </a:solidFill>
                <a:latin typeface="Times New Roman" panose="02020603050405020304" pitchFamily="18" charset="0"/>
                <a:cs typeface="Times New Roman" panose="02020603050405020304" pitchFamily="18" charset="0"/>
              </a:rPr>
              <a:t>nghĩa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đoàn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tàu</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4" name="Rectangle 3"/>
          <p:cNvSpPr/>
          <p:nvPr/>
        </p:nvSpPr>
        <p:spPr>
          <a:xfrm>
            <a:off x="481497" y="1195148"/>
            <a:ext cx="11214634" cy="523220"/>
          </a:xfrm>
          <a:prstGeom prst="rect">
            <a:avLst/>
          </a:prstGeom>
        </p:spPr>
        <p:txBody>
          <a:bodyPr wrap="square">
            <a:spAutoFit/>
          </a:bodyPr>
          <a:lstStyle/>
          <a:p>
            <a:pPr algn="just"/>
            <a:r>
              <a:rPr lang="en-US" sz="2800" b="1" i="1" u="sng" dirty="0">
                <a:solidFill>
                  <a:srgbClr val="0000FF"/>
                </a:solidFill>
                <a:latin typeface="Times New Roman" panose="02020603050405020304" pitchFamily="18" charset="0"/>
                <a:cs typeface="Times New Roman" panose="02020603050405020304" pitchFamily="18" charset="0"/>
              </a:rPr>
              <a:t>a. </a:t>
            </a:r>
            <a:r>
              <a:rPr lang="en-US" sz="2800" b="1" i="1" u="sng" dirty="0" err="1">
                <a:solidFill>
                  <a:srgbClr val="0000FF"/>
                </a:solidFill>
                <a:latin typeface="Times New Roman" panose="02020603050405020304" pitchFamily="18" charset="0"/>
                <a:cs typeface="Times New Roman" panose="02020603050405020304" pitchFamily="18" charset="0"/>
              </a:rPr>
              <a:t>Lí</a:t>
            </a:r>
            <a:r>
              <a:rPr lang="en-US" sz="2800" b="1" i="1" u="sng" dirty="0">
                <a:solidFill>
                  <a:srgbClr val="0000FF"/>
                </a:solidFill>
                <a:latin typeface="Times New Roman" panose="02020603050405020304" pitchFamily="18" charset="0"/>
                <a:cs typeface="Times New Roman" panose="02020603050405020304" pitchFamily="18" charset="0"/>
              </a:rPr>
              <a:t> do </a:t>
            </a:r>
            <a:r>
              <a:rPr lang="en-US" sz="2800" b="1" i="1" u="sng" dirty="0" err="1">
                <a:solidFill>
                  <a:srgbClr val="0000FF"/>
                </a:solidFill>
                <a:latin typeface="Times New Roman" panose="02020603050405020304" pitchFamily="18" charset="0"/>
                <a:cs typeface="Times New Roman" panose="02020603050405020304" pitchFamily="18" charset="0"/>
              </a:rPr>
              <a:t>chị</a:t>
            </a:r>
            <a:r>
              <a:rPr lang="en-US" sz="2800" b="1" i="1" u="sng" dirty="0">
                <a:solidFill>
                  <a:srgbClr val="0000FF"/>
                </a:solidFill>
                <a:latin typeface="Times New Roman" panose="02020603050405020304" pitchFamily="18" charset="0"/>
                <a:cs typeface="Times New Roman" panose="02020603050405020304" pitchFamily="18" charset="0"/>
              </a:rPr>
              <a:t> </a:t>
            </a:r>
            <a:r>
              <a:rPr lang="en-US" sz="2800" b="1" i="1" u="sng" dirty="0" err="1">
                <a:solidFill>
                  <a:srgbClr val="0000FF"/>
                </a:solidFill>
                <a:latin typeface="Times New Roman" panose="02020603050405020304" pitchFamily="18" charset="0"/>
                <a:cs typeface="Times New Roman" panose="02020603050405020304" pitchFamily="18" charset="0"/>
              </a:rPr>
              <a:t>em</a:t>
            </a:r>
            <a:r>
              <a:rPr lang="en-US" sz="2800" b="1" i="1" u="sng" dirty="0">
                <a:solidFill>
                  <a:srgbClr val="0000FF"/>
                </a:solidFill>
                <a:latin typeface="Times New Roman" panose="02020603050405020304" pitchFamily="18" charset="0"/>
                <a:cs typeface="Times New Roman" panose="02020603050405020304" pitchFamily="18" charset="0"/>
              </a:rPr>
              <a:t> </a:t>
            </a:r>
            <a:r>
              <a:rPr lang="en-US" sz="2800" b="1" i="1" u="sng" dirty="0" err="1">
                <a:solidFill>
                  <a:srgbClr val="0000FF"/>
                </a:solidFill>
                <a:latin typeface="Times New Roman" panose="02020603050405020304" pitchFamily="18" charset="0"/>
                <a:cs typeface="Times New Roman" panose="02020603050405020304" pitchFamily="18" charset="0"/>
              </a:rPr>
              <a:t>Liên</a:t>
            </a:r>
            <a:r>
              <a:rPr lang="en-US" sz="2800" b="1" i="1" u="sng" dirty="0">
                <a:solidFill>
                  <a:srgbClr val="0000FF"/>
                </a:solidFill>
                <a:latin typeface="Times New Roman" panose="02020603050405020304" pitchFamily="18" charset="0"/>
                <a:cs typeface="Times New Roman" panose="02020603050405020304" pitchFamily="18" charset="0"/>
              </a:rPr>
              <a:t> </a:t>
            </a:r>
            <a:r>
              <a:rPr lang="en-US" sz="2800" b="1" i="1" u="sng" dirty="0" err="1">
                <a:solidFill>
                  <a:srgbClr val="0000FF"/>
                </a:solidFill>
                <a:latin typeface="Times New Roman" panose="02020603050405020304" pitchFamily="18" charset="0"/>
                <a:cs typeface="Times New Roman" panose="02020603050405020304" pitchFamily="18" charset="0"/>
              </a:rPr>
              <a:t>và</a:t>
            </a:r>
            <a:r>
              <a:rPr lang="en-US" sz="2800" b="1" i="1" u="sng" dirty="0">
                <a:solidFill>
                  <a:srgbClr val="0000FF"/>
                </a:solidFill>
                <a:latin typeface="Times New Roman" panose="02020603050405020304" pitchFamily="18" charset="0"/>
                <a:cs typeface="Times New Roman" panose="02020603050405020304" pitchFamily="18" charset="0"/>
              </a:rPr>
              <a:t> </a:t>
            </a:r>
            <a:r>
              <a:rPr lang="en-US" sz="2800" b="1" i="1" u="sng" dirty="0" err="1">
                <a:solidFill>
                  <a:srgbClr val="0000FF"/>
                </a:solidFill>
                <a:latin typeface="Times New Roman" panose="02020603050405020304" pitchFamily="18" charset="0"/>
                <a:cs typeface="Times New Roman" panose="02020603050405020304" pitchFamily="18" charset="0"/>
              </a:rPr>
              <a:t>người</a:t>
            </a:r>
            <a:r>
              <a:rPr lang="en-US" sz="2800" b="1" i="1" u="sng" dirty="0">
                <a:solidFill>
                  <a:srgbClr val="0000FF"/>
                </a:solidFill>
                <a:latin typeface="Times New Roman" panose="02020603050405020304" pitchFamily="18" charset="0"/>
                <a:cs typeface="Times New Roman" panose="02020603050405020304" pitchFamily="18" charset="0"/>
              </a:rPr>
              <a:t> </a:t>
            </a:r>
            <a:r>
              <a:rPr lang="en-US" sz="2800" b="1" i="1" u="sng" dirty="0" err="1">
                <a:solidFill>
                  <a:srgbClr val="0000FF"/>
                </a:solidFill>
                <a:latin typeface="Times New Roman" panose="02020603050405020304" pitchFamily="18" charset="0"/>
                <a:cs typeface="Times New Roman" panose="02020603050405020304" pitchFamily="18" charset="0"/>
              </a:rPr>
              <a:t>dân</a:t>
            </a:r>
            <a:r>
              <a:rPr lang="en-US" sz="2800" b="1" i="1" u="sng" dirty="0">
                <a:solidFill>
                  <a:srgbClr val="0000FF"/>
                </a:solidFill>
                <a:latin typeface="Times New Roman" panose="02020603050405020304" pitchFamily="18" charset="0"/>
                <a:cs typeface="Times New Roman" panose="02020603050405020304" pitchFamily="18" charset="0"/>
              </a:rPr>
              <a:t> </a:t>
            </a:r>
            <a:r>
              <a:rPr lang="en-US" sz="2800" b="1" i="1" u="sng" dirty="0" err="1">
                <a:solidFill>
                  <a:srgbClr val="0000FF"/>
                </a:solidFill>
                <a:latin typeface="Times New Roman" panose="02020603050405020304" pitchFamily="18" charset="0"/>
                <a:cs typeface="Times New Roman" panose="02020603050405020304" pitchFamily="18" charset="0"/>
              </a:rPr>
              <a:t>phố</a:t>
            </a:r>
            <a:r>
              <a:rPr lang="en-US" sz="2800" b="1" i="1" u="sng" dirty="0">
                <a:solidFill>
                  <a:srgbClr val="0000FF"/>
                </a:solidFill>
                <a:latin typeface="Times New Roman" panose="02020603050405020304" pitchFamily="18" charset="0"/>
                <a:cs typeface="Times New Roman" panose="02020603050405020304" pitchFamily="18" charset="0"/>
              </a:rPr>
              <a:t> </a:t>
            </a:r>
            <a:r>
              <a:rPr lang="en-US" sz="2800" b="1" i="1" u="sng" dirty="0" err="1">
                <a:solidFill>
                  <a:srgbClr val="0000FF"/>
                </a:solidFill>
                <a:latin typeface="Times New Roman" panose="02020603050405020304" pitchFamily="18" charset="0"/>
                <a:cs typeface="Times New Roman" panose="02020603050405020304" pitchFamily="18" charset="0"/>
              </a:rPr>
              <a:t>huyện</a:t>
            </a:r>
            <a:r>
              <a:rPr lang="en-US" sz="2800" b="1" i="1" u="sng" dirty="0">
                <a:solidFill>
                  <a:srgbClr val="0000FF"/>
                </a:solidFill>
                <a:latin typeface="Times New Roman" panose="02020603050405020304" pitchFamily="18" charset="0"/>
                <a:cs typeface="Times New Roman" panose="02020603050405020304" pitchFamily="18" charset="0"/>
              </a:rPr>
              <a:t> </a:t>
            </a:r>
            <a:r>
              <a:rPr lang="en-US" sz="2800" b="1" i="1" u="sng" dirty="0" err="1">
                <a:solidFill>
                  <a:srgbClr val="0000FF"/>
                </a:solidFill>
                <a:latin typeface="Times New Roman" panose="02020603050405020304" pitchFamily="18" charset="0"/>
                <a:cs typeface="Times New Roman" panose="02020603050405020304" pitchFamily="18" charset="0"/>
              </a:rPr>
              <a:t>cố</a:t>
            </a:r>
            <a:r>
              <a:rPr lang="en-US" sz="2800" b="1" i="1" u="sng" dirty="0">
                <a:solidFill>
                  <a:srgbClr val="0000FF"/>
                </a:solidFill>
                <a:latin typeface="Times New Roman" panose="02020603050405020304" pitchFamily="18" charset="0"/>
                <a:cs typeface="Times New Roman" panose="02020603050405020304" pitchFamily="18" charset="0"/>
              </a:rPr>
              <a:t> </a:t>
            </a:r>
            <a:r>
              <a:rPr lang="en-US" sz="2800" b="1" i="1" u="sng" dirty="0" err="1">
                <a:solidFill>
                  <a:srgbClr val="0000FF"/>
                </a:solidFill>
                <a:latin typeface="Times New Roman" panose="02020603050405020304" pitchFamily="18" charset="0"/>
                <a:cs typeface="Times New Roman" panose="02020603050405020304" pitchFamily="18" charset="0"/>
              </a:rPr>
              <a:t>thức</a:t>
            </a:r>
            <a:r>
              <a:rPr lang="en-US" sz="2800" b="1" i="1" u="sng" dirty="0">
                <a:solidFill>
                  <a:srgbClr val="0000FF"/>
                </a:solidFill>
                <a:latin typeface="Times New Roman" panose="02020603050405020304" pitchFamily="18" charset="0"/>
                <a:cs typeface="Times New Roman" panose="02020603050405020304" pitchFamily="18" charset="0"/>
              </a:rPr>
              <a:t> </a:t>
            </a:r>
            <a:r>
              <a:rPr lang="en-US" sz="2800" b="1" i="1" u="sng" dirty="0" err="1">
                <a:solidFill>
                  <a:srgbClr val="0000FF"/>
                </a:solidFill>
                <a:latin typeface="Times New Roman" panose="02020603050405020304" pitchFamily="18" charset="0"/>
                <a:cs typeface="Times New Roman" panose="02020603050405020304" pitchFamily="18" charset="0"/>
              </a:rPr>
              <a:t>để</a:t>
            </a:r>
            <a:r>
              <a:rPr lang="en-US" sz="2800" b="1" i="1" u="sng" dirty="0">
                <a:solidFill>
                  <a:srgbClr val="0000FF"/>
                </a:solidFill>
                <a:latin typeface="Times New Roman" panose="02020603050405020304" pitchFamily="18" charset="0"/>
                <a:cs typeface="Times New Roman" panose="02020603050405020304" pitchFamily="18" charset="0"/>
              </a:rPr>
              <a:t> </a:t>
            </a:r>
            <a:r>
              <a:rPr lang="en-US" sz="2800" b="1" i="1" u="sng" dirty="0" err="1">
                <a:solidFill>
                  <a:srgbClr val="0000FF"/>
                </a:solidFill>
                <a:latin typeface="Times New Roman" panose="02020603050405020304" pitchFamily="18" charset="0"/>
                <a:cs typeface="Times New Roman" panose="02020603050405020304" pitchFamily="18" charset="0"/>
              </a:rPr>
              <a:t>đợi</a:t>
            </a:r>
            <a:r>
              <a:rPr lang="en-US" sz="2800" b="1" i="1" u="sng" dirty="0">
                <a:solidFill>
                  <a:srgbClr val="0000FF"/>
                </a:solidFill>
                <a:latin typeface="Times New Roman" panose="02020603050405020304" pitchFamily="18" charset="0"/>
                <a:cs typeface="Times New Roman" panose="02020603050405020304" pitchFamily="18" charset="0"/>
              </a:rPr>
              <a:t> </a:t>
            </a:r>
            <a:r>
              <a:rPr lang="en-US" sz="2800" b="1" i="1" u="sng" dirty="0" err="1">
                <a:solidFill>
                  <a:srgbClr val="0000FF"/>
                </a:solidFill>
                <a:latin typeface="Times New Roman" panose="02020603050405020304" pitchFamily="18" charset="0"/>
                <a:cs typeface="Times New Roman" panose="02020603050405020304" pitchFamily="18" charset="0"/>
              </a:rPr>
              <a:t>đoàn</a:t>
            </a:r>
            <a:r>
              <a:rPr lang="en-US" sz="2800" b="1" i="1" u="sng" dirty="0">
                <a:solidFill>
                  <a:srgbClr val="0000FF"/>
                </a:solidFill>
                <a:latin typeface="Times New Roman" panose="02020603050405020304" pitchFamily="18" charset="0"/>
                <a:cs typeface="Times New Roman" panose="02020603050405020304" pitchFamily="18" charset="0"/>
              </a:rPr>
              <a:t> </a:t>
            </a:r>
            <a:r>
              <a:rPr lang="en-US" sz="2800" b="1" i="1" u="sng" dirty="0" err="1">
                <a:solidFill>
                  <a:srgbClr val="0000FF"/>
                </a:solidFill>
                <a:latin typeface="Times New Roman" panose="02020603050405020304" pitchFamily="18" charset="0"/>
                <a:cs typeface="Times New Roman" panose="02020603050405020304" pitchFamily="18" charset="0"/>
              </a:rPr>
              <a:t>tàu</a:t>
            </a:r>
            <a:r>
              <a:rPr lang="en-US" sz="2800" b="1" i="1" dirty="0">
                <a:solidFill>
                  <a:srgbClr val="0000FF"/>
                </a:solidFill>
                <a:latin typeface="Times New Roman" panose="02020603050405020304" pitchFamily="18" charset="0"/>
                <a:cs typeface="Times New Roman" panose="02020603050405020304" pitchFamily="18" charset="0"/>
              </a:rPr>
              <a:t>.</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5" name="Rectangle 4"/>
          <p:cNvSpPr/>
          <p:nvPr/>
        </p:nvSpPr>
        <p:spPr>
          <a:xfrm>
            <a:off x="336426" y="2115444"/>
            <a:ext cx="11059453" cy="2677656"/>
          </a:xfrm>
          <a:prstGeom prst="rect">
            <a:avLst/>
          </a:prstGeom>
        </p:spPr>
        <p:txBody>
          <a:bodyPr wrap="square">
            <a:spAutoFit/>
          </a:bodyPr>
          <a:lstStyle/>
          <a:p>
            <a:pPr algn="just">
              <a:lnSpc>
                <a:spcPct val="150000"/>
              </a:lnSpc>
            </a:pPr>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diêm</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gói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khuya</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1433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2912" y="1935666"/>
            <a:ext cx="11404979" cy="2677656"/>
          </a:xfrm>
          <a:prstGeom prst="rect">
            <a:avLst/>
          </a:prstGeom>
        </p:spPr>
        <p:txBody>
          <a:bodyPr wrap="square">
            <a:spAutoFit/>
          </a:bodyPr>
          <a:lstStyle/>
          <a:p>
            <a:pPr algn="just">
              <a:lnSpc>
                <a:spcPct val="150000"/>
              </a:lnSpc>
            </a:pP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tiên</a:t>
            </a:r>
            <a:r>
              <a:rPr lang="en-US" sz="2800" b="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chiếc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đèn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ghi</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ngọn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lửa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biếc</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tiếng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còi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xe</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lửa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kéo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theo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ngọn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xôi</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tiếng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dồn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dập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tiếng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xe</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ghi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khói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bừng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trắng</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tiếng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khách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ồn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ào</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222912" y="280748"/>
            <a:ext cx="11404979" cy="1307537"/>
          </a:xfrm>
          <a:prstGeom prst="rect">
            <a:avLst/>
          </a:prstGeom>
        </p:spPr>
        <p:txBody>
          <a:bodyPr wrap="square">
            <a:spAutoFit/>
          </a:bodyPr>
          <a:lstStyle/>
          <a:p>
            <a:pPr algn="just">
              <a:lnSpc>
                <a:spcPct val="150000"/>
              </a:lnSpc>
            </a:pP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4092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561" y="426830"/>
            <a:ext cx="11500514" cy="1964512"/>
          </a:xfrm>
          <a:prstGeom prst="rect">
            <a:avLst/>
          </a:prstGeom>
        </p:spPr>
        <p:txBody>
          <a:bodyPr wrap="square">
            <a:spAutoFit/>
          </a:bodyPr>
          <a:lstStyle/>
          <a:p>
            <a:pPr>
              <a:lnSpc>
                <a:spcPct val="150000"/>
              </a:lnSpc>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gần</a:t>
            </a:r>
            <a:r>
              <a:rPr lang="en-US" sz="2800" b="1"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tiếng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còi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rít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tàu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rầm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rộ</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tới</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toa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đèn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chiếu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xuống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đường</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toa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 sang </a:t>
            </a:r>
            <a:r>
              <a:rPr lang="en-US" sz="2800" i="1" dirty="0" err="1">
                <a:latin typeface="Times New Roman" panose="02020603050405020304" pitchFamily="18" charset="0"/>
                <a:cs typeface="Times New Roman" panose="02020603050405020304" pitchFamily="18" charset="0"/>
              </a:rPr>
              <a:t>trọng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đồng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kền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lấp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cửa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kính</a:t>
            </a:r>
            <a:r>
              <a:rPr lang="en-US" sz="2800" i="1" dirty="0">
                <a:latin typeface="Times New Roman" panose="02020603050405020304" pitchFamily="18" charset="0"/>
                <a:cs typeface="Times New Roman" panose="02020603050405020304" pitchFamily="18" charset="0"/>
              </a:rPr>
              <a:t> sang”.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413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307" y="356569"/>
            <a:ext cx="11259403" cy="1307537"/>
          </a:xfrm>
          <a:prstGeom prst="rect">
            <a:avLst/>
          </a:prstGeom>
        </p:spPr>
        <p:txBody>
          <a:bodyPr wrap="square">
            <a:spAutoFit/>
          </a:bodyPr>
          <a:lstStyle/>
          <a:p>
            <a:pPr algn="just">
              <a:lnSpc>
                <a:spcPct val="150000"/>
              </a:lnSpc>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 qua: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đốm</a:t>
            </a:r>
            <a:r>
              <a:rPr lang="en-US" sz="2800" i="1" dirty="0">
                <a:latin typeface="Times New Roman" panose="02020603050405020304" pitchFamily="18" charset="0"/>
                <a:cs typeface="Times New Roman" panose="02020603050405020304" pitchFamily="18" charset="0"/>
              </a:rPr>
              <a:t> than </a:t>
            </a:r>
            <a:r>
              <a:rPr lang="en-US" sz="2800" i="1" dirty="0" err="1">
                <a:latin typeface="Times New Roman" panose="02020603050405020304" pitchFamily="18" charset="0"/>
                <a:cs typeface="Times New Roman" panose="02020603050405020304" pitchFamily="18" charset="0"/>
              </a:rPr>
              <a:t>đỏ</a:t>
            </a:r>
            <a:r>
              <a:rPr lang="en-US" sz="2800" i="1" dirty="0">
                <a:latin typeface="Times New Roman" panose="02020603050405020304" pitchFamily="18" charset="0"/>
                <a:cs typeface="Times New Roman" panose="02020603050405020304" pitchFamily="18" charset="0"/>
              </a:rPr>
              <a:t> bay </a:t>
            </a:r>
            <a:r>
              <a:rPr lang="en-US" sz="2800" i="1" dirty="0" err="1">
                <a:latin typeface="Times New Roman" panose="02020603050405020304" pitchFamily="18" charset="0"/>
                <a:cs typeface="Times New Roman" panose="02020603050405020304" pitchFamily="18" charset="0"/>
              </a:rPr>
              <a:t>tung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sắt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chấm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nhỏ</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chiếc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đèn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treo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toa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sau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cùng</a:t>
            </a:r>
            <a:r>
              <a:rPr lang="en-US" sz="2800" i="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116005" y="1877536"/>
            <a:ext cx="11546005" cy="523220"/>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9582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13E72909-7174-4627-81D8-76CB01590BBF}"/>
              </a:ext>
            </a:extLst>
          </p:cNvPr>
          <p:cNvGrpSpPr>
            <a:grpSpLocks/>
          </p:cNvGrpSpPr>
          <p:nvPr/>
        </p:nvGrpSpPr>
        <p:grpSpPr bwMode="auto">
          <a:xfrm>
            <a:off x="218363" y="865265"/>
            <a:ext cx="7449261" cy="3892861"/>
            <a:chOff x="3582987" y="8880576"/>
            <a:chExt cx="11111025" cy="7787892"/>
          </a:xfrm>
        </p:grpSpPr>
        <p:sp>
          <p:nvSpPr>
            <p:cNvPr id="15381" name="Rectangle 2">
              <a:extLst>
                <a:ext uri="{FF2B5EF4-FFF2-40B4-BE49-F238E27FC236}">
                  <a16:creationId xmlns="" xmlns:a16="http://schemas.microsoft.com/office/drawing/2014/main" id="{5C11203A-7FD1-4E86-B93D-02771ADBBCA7}"/>
                </a:ext>
              </a:extLst>
            </p:cNvPr>
            <p:cNvSpPr>
              <a:spLocks noChangeArrowheads="1"/>
            </p:cNvSpPr>
            <p:nvPr/>
          </p:nvSpPr>
          <p:spPr bwMode="auto">
            <a:xfrm>
              <a:off x="4116387" y="8880576"/>
              <a:ext cx="10577625" cy="7787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988" indent="-26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6988" marR="0" lvl="0" indent="-26988" algn="just" defTabSz="914400" rtl="0" eaLnBrk="1" fontAlgn="base" latinLnBrk="0" hangingPunct="1">
                <a:lnSpc>
                  <a:spcPct val="150000"/>
                </a:lnSpc>
                <a:spcBef>
                  <a:spcPct val="0"/>
                </a:spcBef>
                <a:spcAft>
                  <a:spcPct val="0"/>
                </a:spcAft>
                <a:buClrTx/>
                <a:buSzTx/>
                <a:buFontTx/>
                <a:buNone/>
                <a:tabLst/>
                <a:defRPr/>
              </a:pPr>
              <a:r>
                <a:rPr kumimoji="0" lang="vi-VN" alt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“Văn chương là một thứ khí giới thanh cao và đắc lực mà chúng ta có, để vừa tố cáo và thay đổi một cái thế giới giả dối và tàn ác, vừa làm cho lòng người được thêm trong sạch và phong phú hơn”</a:t>
              </a:r>
              <a:r>
                <a:rPr kumimoji="0" lang="en-US" alt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alt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Oval 3">
              <a:extLst>
                <a:ext uri="{FF2B5EF4-FFF2-40B4-BE49-F238E27FC236}">
                  <a16:creationId xmlns="" xmlns:a16="http://schemas.microsoft.com/office/drawing/2014/main" id="{36A04009-20CE-4C73-9DA9-A7ADE7652BCD}"/>
                </a:ext>
              </a:extLst>
            </p:cNvPr>
            <p:cNvSpPr/>
            <p:nvPr/>
          </p:nvSpPr>
          <p:spPr>
            <a:xfrm>
              <a:off x="3582987" y="9175934"/>
              <a:ext cx="266553" cy="298533"/>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endParaRPr>
            </a:p>
          </p:txBody>
        </p:sp>
      </p:grpSp>
      <p:pic>
        <p:nvPicPr>
          <p:cNvPr id="15363" name="Picture 4">
            <a:extLst>
              <a:ext uri="{FF2B5EF4-FFF2-40B4-BE49-F238E27FC236}">
                <a16:creationId xmlns="" xmlns:a16="http://schemas.microsoft.com/office/drawing/2014/main" id="{80975569-70E8-4B73-9C54-E8DC3A674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39" t="1263" r="5389" b="3107"/>
          <a:stretch>
            <a:fillRect/>
          </a:stretch>
        </p:blipFill>
        <p:spPr bwMode="auto">
          <a:xfrm>
            <a:off x="7667625" y="419100"/>
            <a:ext cx="4314825" cy="610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 xmlns:a16="http://schemas.microsoft.com/office/drawing/2014/main" id="{17171CE1-E7EC-4125-9C08-3FC07A2E61F4}"/>
              </a:ext>
            </a:extLst>
          </p:cNvPr>
          <p:cNvGrpSpPr>
            <a:grpSpLocks/>
          </p:cNvGrpSpPr>
          <p:nvPr/>
        </p:nvGrpSpPr>
        <p:grpSpPr bwMode="auto">
          <a:xfrm>
            <a:off x="218363" y="4758126"/>
            <a:ext cx="7449261" cy="2031325"/>
            <a:chOff x="3598192" y="11087746"/>
            <a:chExt cx="12483498" cy="4059010"/>
          </a:xfrm>
        </p:grpSpPr>
        <p:sp>
          <p:nvSpPr>
            <p:cNvPr id="15379" name="Rectangle 6">
              <a:extLst>
                <a:ext uri="{FF2B5EF4-FFF2-40B4-BE49-F238E27FC236}">
                  <a16:creationId xmlns="" xmlns:a16="http://schemas.microsoft.com/office/drawing/2014/main" id="{E1B49A3B-ECF3-4F9E-B90E-196278390533}"/>
                </a:ext>
              </a:extLst>
            </p:cNvPr>
            <p:cNvSpPr>
              <a:spLocks noChangeArrowheads="1"/>
            </p:cNvSpPr>
            <p:nvPr/>
          </p:nvSpPr>
          <p:spPr bwMode="auto">
            <a:xfrm>
              <a:off x="4116387" y="11087746"/>
              <a:ext cx="11965303" cy="4059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988" indent="-269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6988" marR="0" lvl="0" indent="-26988" algn="just" defTabSz="914400" rtl="0" eaLnBrk="1" fontAlgn="base" latinLnBrk="0" hangingPunct="1">
                <a:lnSpc>
                  <a:spcPct val="150000"/>
                </a:lnSpc>
                <a:spcBef>
                  <a:spcPct val="0"/>
                </a:spcBef>
                <a:spcAft>
                  <a:spcPct val="0"/>
                </a:spcAft>
                <a:buClrTx/>
                <a:buSzTx/>
                <a:buFontTx/>
                <a:buNone/>
                <a:tabLst/>
                <a:defRPr/>
              </a:pPr>
              <a:r>
                <a:rPr kumimoji="0" lang="vi-VN" alt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“Thiên chức của nhà văn…là phải nâng đỡ những cái tốt để trong đời có nhiều công bằng, yêu thương hơn”</a:t>
              </a:r>
            </a:p>
          </p:txBody>
        </p:sp>
        <p:sp>
          <p:nvSpPr>
            <p:cNvPr id="8" name="Oval 7">
              <a:extLst>
                <a:ext uri="{FF2B5EF4-FFF2-40B4-BE49-F238E27FC236}">
                  <a16:creationId xmlns="" xmlns:a16="http://schemas.microsoft.com/office/drawing/2014/main" id="{A63DC3AF-048F-4ACE-90B1-147D255F9565}"/>
                </a:ext>
              </a:extLst>
            </p:cNvPr>
            <p:cNvSpPr/>
            <p:nvPr/>
          </p:nvSpPr>
          <p:spPr>
            <a:xfrm>
              <a:off x="3598192" y="11420823"/>
              <a:ext cx="266592" cy="298183"/>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5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4BACC6">
                    <a:lumMod val="50000"/>
                  </a:srgbClr>
                </a:solidFill>
                <a:effectLst/>
                <a:uLnTx/>
                <a:uFillTx/>
                <a:latin typeface="Times New Roman" panose="02020603050405020304" pitchFamily="18" charset="0"/>
                <a:ea typeface="+mn-ea"/>
                <a:cs typeface="Times New Roman" panose="02020603050405020304" pitchFamily="18" charset="0"/>
              </a:endParaRPr>
            </a:p>
          </p:txBody>
        </p:sp>
      </p:grpSp>
      <p:grpSp>
        <p:nvGrpSpPr>
          <p:cNvPr id="11" name="Group 10">
            <a:extLst>
              <a:ext uri="{FF2B5EF4-FFF2-40B4-BE49-F238E27FC236}">
                <a16:creationId xmlns="" xmlns:a16="http://schemas.microsoft.com/office/drawing/2014/main" id="{6379E914-067B-409C-9815-980C687D9CA5}"/>
              </a:ext>
            </a:extLst>
          </p:cNvPr>
          <p:cNvGrpSpPr>
            <a:grpSpLocks/>
          </p:cNvGrpSpPr>
          <p:nvPr/>
        </p:nvGrpSpPr>
        <p:grpSpPr bwMode="auto">
          <a:xfrm>
            <a:off x="536575" y="263991"/>
            <a:ext cx="9369425" cy="564257"/>
            <a:chOff x="-8151813" y="-1668517"/>
            <a:chExt cx="13469965" cy="1128480"/>
          </a:xfrm>
        </p:grpSpPr>
        <p:sp>
          <p:nvSpPr>
            <p:cNvPr id="15377" name="TextBox 11">
              <a:extLst>
                <a:ext uri="{FF2B5EF4-FFF2-40B4-BE49-F238E27FC236}">
                  <a16:creationId xmlns="" xmlns:a16="http://schemas.microsoft.com/office/drawing/2014/main" id="{130057A5-6CDB-4326-8642-89E0F20DBF49}"/>
                </a:ext>
              </a:extLst>
            </p:cNvPr>
            <p:cNvSpPr txBox="1">
              <a:spLocks noChangeArrowheads="1"/>
            </p:cNvSpPr>
            <p:nvPr/>
          </p:nvSpPr>
          <p:spPr bwMode="auto">
            <a:xfrm>
              <a:off x="-7350734" y="-1668517"/>
              <a:ext cx="12668886" cy="112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Quan điểm sáng tác: nhân văn,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tiến bộ</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endPar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endParaRPr>
            </a:p>
          </p:txBody>
        </p:sp>
        <p:pic>
          <p:nvPicPr>
            <p:cNvPr id="15378" name="Picture 12">
              <a:extLst>
                <a:ext uri="{FF2B5EF4-FFF2-40B4-BE49-F238E27FC236}">
                  <a16:creationId xmlns="" xmlns:a16="http://schemas.microsoft.com/office/drawing/2014/main" id="{D5FFC08C-7679-4DC2-9516-52523B06FF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1813" y="-1447800"/>
              <a:ext cx="457457" cy="45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7" name="AutoShape 3">
            <a:extLst>
              <a:ext uri="{FF2B5EF4-FFF2-40B4-BE49-F238E27FC236}">
                <a16:creationId xmlns="" xmlns:a16="http://schemas.microsoft.com/office/drawing/2014/main" id="{BDFCCCFA-220C-457B-B0FB-4C0EE2F6F642}"/>
              </a:ext>
            </a:extLst>
          </p:cNvPr>
          <p:cNvSpPr>
            <a:spLocks noChangeAspect="1" noChangeArrowheads="1" noTextEdit="1"/>
          </p:cNvSpPr>
          <p:nvPr/>
        </p:nvSpPr>
        <p:spPr bwMode="auto">
          <a:xfrm>
            <a:off x="4763" y="0"/>
            <a:ext cx="12192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14" tIns="22857" rIns="45714" bIns="22857"/>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5368" name="Freeform 15">
            <a:extLst>
              <a:ext uri="{FF2B5EF4-FFF2-40B4-BE49-F238E27FC236}">
                <a16:creationId xmlns="" xmlns:a16="http://schemas.microsoft.com/office/drawing/2014/main" id="{F80B9434-8280-4F6E-A663-99EEE5BE0DFA}"/>
              </a:ext>
            </a:extLst>
          </p:cNvPr>
          <p:cNvSpPr>
            <a:spLocks/>
          </p:cNvSpPr>
          <p:nvPr/>
        </p:nvSpPr>
        <p:spPr bwMode="auto">
          <a:xfrm>
            <a:off x="452438" y="323850"/>
            <a:ext cx="65087" cy="77788"/>
          </a:xfrm>
          <a:custGeom>
            <a:avLst/>
            <a:gdLst>
              <a:gd name="T0" fmla="*/ 2147483646 w 41"/>
              <a:gd name="T1" fmla="*/ 2147483646 h 49"/>
              <a:gd name="T2" fmla="*/ 2147483646 w 41"/>
              <a:gd name="T3" fmla="*/ 2147483646 h 49"/>
              <a:gd name="T4" fmla="*/ 2147483646 w 41"/>
              <a:gd name="T5" fmla="*/ 2147483646 h 49"/>
              <a:gd name="T6" fmla="*/ 2147483646 w 41"/>
              <a:gd name="T7" fmla="*/ 2147483646 h 49"/>
              <a:gd name="T8" fmla="*/ 2147483646 w 41"/>
              <a:gd name="T9" fmla="*/ 2147483646 h 49"/>
              <a:gd name="T10" fmla="*/ 2147483646 w 41"/>
              <a:gd name="T11" fmla="*/ 0 h 49"/>
              <a:gd name="T12" fmla="*/ 0 w 41"/>
              <a:gd name="T13" fmla="*/ 2147483646 h 49"/>
              <a:gd name="T14" fmla="*/ 2147483646 w 41"/>
              <a:gd name="T15" fmla="*/ 2147483646 h 49"/>
              <a:gd name="T16" fmla="*/ 2147483646 w 41"/>
              <a:gd name="T17" fmla="*/ 2147483646 h 49"/>
              <a:gd name="T18" fmla="*/ 2147483646 w 41"/>
              <a:gd name="T19" fmla="*/ 2147483646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49">
                <a:moveTo>
                  <a:pt x="41" y="42"/>
                </a:moveTo>
                <a:cubicBezTo>
                  <a:pt x="28" y="41"/>
                  <a:pt x="18" y="40"/>
                  <a:pt x="16" y="40"/>
                </a:cubicBezTo>
                <a:cubicBezTo>
                  <a:pt x="10" y="39"/>
                  <a:pt x="7" y="31"/>
                  <a:pt x="7" y="24"/>
                </a:cubicBezTo>
                <a:cubicBezTo>
                  <a:pt x="7" y="17"/>
                  <a:pt x="10" y="8"/>
                  <a:pt x="17" y="7"/>
                </a:cubicBezTo>
                <a:cubicBezTo>
                  <a:pt x="19" y="7"/>
                  <a:pt x="20" y="5"/>
                  <a:pt x="20" y="3"/>
                </a:cubicBezTo>
                <a:cubicBezTo>
                  <a:pt x="19" y="1"/>
                  <a:pt x="17" y="0"/>
                  <a:pt x="16" y="0"/>
                </a:cubicBezTo>
                <a:cubicBezTo>
                  <a:pt x="5" y="2"/>
                  <a:pt x="0" y="14"/>
                  <a:pt x="0" y="24"/>
                </a:cubicBezTo>
                <a:cubicBezTo>
                  <a:pt x="0" y="35"/>
                  <a:pt x="5" y="45"/>
                  <a:pt x="15" y="47"/>
                </a:cubicBezTo>
                <a:cubicBezTo>
                  <a:pt x="18" y="47"/>
                  <a:pt x="28" y="48"/>
                  <a:pt x="41" y="49"/>
                </a:cubicBezTo>
                <a:lnTo>
                  <a:pt x="41"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45714" tIns="22857" rIns="45714" bIns="22857"/>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5369" name="Freeform 16">
            <a:extLst>
              <a:ext uri="{FF2B5EF4-FFF2-40B4-BE49-F238E27FC236}">
                <a16:creationId xmlns="" xmlns:a16="http://schemas.microsoft.com/office/drawing/2014/main" id="{EF30B742-4D33-4159-8802-EBF2D12B6D3E}"/>
              </a:ext>
            </a:extLst>
          </p:cNvPr>
          <p:cNvSpPr>
            <a:spLocks/>
          </p:cNvSpPr>
          <p:nvPr/>
        </p:nvSpPr>
        <p:spPr bwMode="auto">
          <a:xfrm>
            <a:off x="608013" y="303213"/>
            <a:ext cx="222250" cy="111125"/>
          </a:xfrm>
          <a:custGeom>
            <a:avLst/>
            <a:gdLst>
              <a:gd name="T0" fmla="*/ 2147483646 w 140"/>
              <a:gd name="T1" fmla="*/ 2147483646 h 70"/>
              <a:gd name="T2" fmla="*/ 2147483646 w 140"/>
              <a:gd name="T3" fmla="*/ 2147483646 h 70"/>
              <a:gd name="T4" fmla="*/ 2147483646 w 140"/>
              <a:gd name="T5" fmla="*/ 2147483646 h 70"/>
              <a:gd name="T6" fmla="*/ 2147483646 w 140"/>
              <a:gd name="T7" fmla="*/ 2147483646 h 70"/>
              <a:gd name="T8" fmla="*/ 0 w 140"/>
              <a:gd name="T9" fmla="*/ 2147483646 h 70"/>
              <a:gd name="T10" fmla="*/ 0 w 140"/>
              <a:gd name="T11" fmla="*/ 2147483646 h 70"/>
              <a:gd name="T12" fmla="*/ 2147483646 w 140"/>
              <a:gd name="T13" fmla="*/ 2147483646 h 70"/>
              <a:gd name="T14" fmla="*/ 2147483646 w 140"/>
              <a:gd name="T15" fmla="*/ 2147483646 h 70"/>
              <a:gd name="T16" fmla="*/ 2147483646 w 140"/>
              <a:gd name="T17" fmla="*/ 2147483646 h 70"/>
              <a:gd name="T18" fmla="*/ 2147483646 w 140"/>
              <a:gd name="T19" fmla="*/ 2147483646 h 70"/>
              <a:gd name="T20" fmla="*/ 2147483646 w 140"/>
              <a:gd name="T21" fmla="*/ 2147483646 h 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0" h="70">
                <a:moveTo>
                  <a:pt x="139" y="2"/>
                </a:moveTo>
                <a:cubicBezTo>
                  <a:pt x="138" y="1"/>
                  <a:pt x="136" y="0"/>
                  <a:pt x="135" y="1"/>
                </a:cubicBezTo>
                <a:cubicBezTo>
                  <a:pt x="134" y="2"/>
                  <a:pt x="66" y="46"/>
                  <a:pt x="41" y="61"/>
                </a:cubicBezTo>
                <a:cubicBezTo>
                  <a:pt x="37" y="63"/>
                  <a:pt x="32" y="64"/>
                  <a:pt x="29" y="63"/>
                </a:cubicBezTo>
                <a:cubicBezTo>
                  <a:pt x="22" y="63"/>
                  <a:pt x="12" y="62"/>
                  <a:pt x="0" y="60"/>
                </a:cubicBezTo>
                <a:cubicBezTo>
                  <a:pt x="0" y="67"/>
                  <a:pt x="0" y="67"/>
                  <a:pt x="0" y="67"/>
                </a:cubicBezTo>
                <a:cubicBezTo>
                  <a:pt x="12" y="68"/>
                  <a:pt x="22" y="69"/>
                  <a:pt x="28" y="70"/>
                </a:cubicBezTo>
                <a:cubicBezTo>
                  <a:pt x="28" y="70"/>
                  <a:pt x="29" y="70"/>
                  <a:pt x="30" y="70"/>
                </a:cubicBezTo>
                <a:cubicBezTo>
                  <a:pt x="34" y="70"/>
                  <a:pt x="40" y="69"/>
                  <a:pt x="44" y="67"/>
                </a:cubicBezTo>
                <a:cubicBezTo>
                  <a:pt x="69" y="51"/>
                  <a:pt x="138" y="8"/>
                  <a:pt x="138" y="7"/>
                </a:cubicBezTo>
                <a:cubicBezTo>
                  <a:pt x="140" y="6"/>
                  <a:pt x="140" y="4"/>
                  <a:pt x="139"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45714" tIns="22857" rIns="45714" bIns="22857"/>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5370" name="Freeform 17">
            <a:extLst>
              <a:ext uri="{FF2B5EF4-FFF2-40B4-BE49-F238E27FC236}">
                <a16:creationId xmlns="" xmlns:a16="http://schemas.microsoft.com/office/drawing/2014/main" id="{6619B22A-01A3-4504-B07C-7467833235EE}"/>
              </a:ext>
            </a:extLst>
          </p:cNvPr>
          <p:cNvSpPr>
            <a:spLocks/>
          </p:cNvSpPr>
          <p:nvPr/>
        </p:nvSpPr>
        <p:spPr bwMode="auto">
          <a:xfrm>
            <a:off x="438150" y="574675"/>
            <a:ext cx="53975" cy="66675"/>
          </a:xfrm>
          <a:custGeom>
            <a:avLst/>
            <a:gdLst>
              <a:gd name="T0" fmla="*/ 0 w 68"/>
              <a:gd name="T1" fmla="*/ 2147483646 h 84"/>
              <a:gd name="T2" fmla="*/ 0 w 68"/>
              <a:gd name="T3" fmla="*/ 0 h 84"/>
              <a:gd name="T4" fmla="*/ 2147483646 w 68"/>
              <a:gd name="T5" fmla="*/ 0 h 84"/>
              <a:gd name="T6" fmla="*/ 2147483646 w 68"/>
              <a:gd name="T7" fmla="*/ 2147483646 h 84"/>
              <a:gd name="T8" fmla="*/ 2147483646 w 68"/>
              <a:gd name="T9" fmla="*/ 0 h 84"/>
              <a:gd name="T10" fmla="*/ 2147483646 w 68"/>
              <a:gd name="T11" fmla="*/ 0 h 84"/>
              <a:gd name="T12" fmla="*/ 2147483646 w 68"/>
              <a:gd name="T13" fmla="*/ 2147483646 h 84"/>
              <a:gd name="T14" fmla="*/ 2147483646 w 68"/>
              <a:gd name="T15" fmla="*/ 2147483646 h 84"/>
              <a:gd name="T16" fmla="*/ 2147483646 w 68"/>
              <a:gd name="T17" fmla="*/ 2147483646 h 84"/>
              <a:gd name="T18" fmla="*/ 2147483646 w 68"/>
              <a:gd name="T19" fmla="*/ 2147483646 h 84"/>
              <a:gd name="T20" fmla="*/ 0 w 68"/>
              <a:gd name="T21" fmla="*/ 2147483646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8" h="84">
                <a:moveTo>
                  <a:pt x="0" y="84"/>
                </a:moveTo>
                <a:lnTo>
                  <a:pt x="0" y="0"/>
                </a:lnTo>
                <a:lnTo>
                  <a:pt x="18" y="0"/>
                </a:lnTo>
                <a:lnTo>
                  <a:pt x="52" y="62"/>
                </a:lnTo>
                <a:lnTo>
                  <a:pt x="52" y="0"/>
                </a:lnTo>
                <a:lnTo>
                  <a:pt x="68" y="0"/>
                </a:lnTo>
                <a:lnTo>
                  <a:pt x="68" y="84"/>
                </a:lnTo>
                <a:lnTo>
                  <a:pt x="50" y="84"/>
                </a:lnTo>
                <a:lnTo>
                  <a:pt x="16" y="24"/>
                </a:lnTo>
                <a:lnTo>
                  <a:pt x="16" y="84"/>
                </a:lnTo>
                <a:lnTo>
                  <a:pt x="0" y="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45714" tIns="22857" rIns="45714" bIns="22857"/>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5371" name="Freeform 18">
            <a:extLst>
              <a:ext uri="{FF2B5EF4-FFF2-40B4-BE49-F238E27FC236}">
                <a16:creationId xmlns="" xmlns:a16="http://schemas.microsoft.com/office/drawing/2014/main" id="{5F92C37E-0C42-4FAD-A3E3-A61D1E58F644}"/>
              </a:ext>
            </a:extLst>
          </p:cNvPr>
          <p:cNvSpPr>
            <a:spLocks/>
          </p:cNvSpPr>
          <p:nvPr/>
        </p:nvSpPr>
        <p:spPr bwMode="auto">
          <a:xfrm>
            <a:off x="501650" y="574675"/>
            <a:ext cx="69850" cy="68263"/>
          </a:xfrm>
          <a:custGeom>
            <a:avLst/>
            <a:gdLst>
              <a:gd name="T0" fmla="*/ 2147483646 w 44"/>
              <a:gd name="T1" fmla="*/ 2147483646 h 43"/>
              <a:gd name="T2" fmla="*/ 2147483646 w 44"/>
              <a:gd name="T3" fmla="*/ 2147483646 h 43"/>
              <a:gd name="T4" fmla="*/ 2147483646 w 44"/>
              <a:gd name="T5" fmla="*/ 2147483646 h 43"/>
              <a:gd name="T6" fmla="*/ 2147483646 w 44"/>
              <a:gd name="T7" fmla="*/ 2147483646 h 43"/>
              <a:gd name="T8" fmla="*/ 2147483646 w 44"/>
              <a:gd name="T9" fmla="*/ 2147483646 h 43"/>
              <a:gd name="T10" fmla="*/ 2147483646 w 44"/>
              <a:gd name="T11" fmla="*/ 2147483646 h 43"/>
              <a:gd name="T12" fmla="*/ 2147483646 w 44"/>
              <a:gd name="T13" fmla="*/ 2147483646 h 43"/>
              <a:gd name="T14" fmla="*/ 2147483646 w 44"/>
              <a:gd name="T15" fmla="*/ 2147483646 h 43"/>
              <a:gd name="T16" fmla="*/ 2147483646 w 44"/>
              <a:gd name="T17" fmla="*/ 2147483646 h 43"/>
              <a:gd name="T18" fmla="*/ 2147483646 w 44"/>
              <a:gd name="T19" fmla="*/ 2147483646 h 43"/>
              <a:gd name="T20" fmla="*/ 2147483646 w 44"/>
              <a:gd name="T21" fmla="*/ 2147483646 h 43"/>
              <a:gd name="T22" fmla="*/ 2147483646 w 44"/>
              <a:gd name="T23" fmla="*/ 2147483646 h 43"/>
              <a:gd name="T24" fmla="*/ 2147483646 w 44"/>
              <a:gd name="T25" fmla="*/ 2147483646 h 43"/>
              <a:gd name="T26" fmla="*/ 2147483646 w 44"/>
              <a:gd name="T27" fmla="*/ 2147483646 h 43"/>
              <a:gd name="T28" fmla="*/ 2147483646 w 44"/>
              <a:gd name="T29" fmla="*/ 2147483646 h 43"/>
              <a:gd name="T30" fmla="*/ 2147483646 w 44"/>
              <a:gd name="T31" fmla="*/ 2147483646 h 43"/>
              <a:gd name="T32" fmla="*/ 2147483646 w 44"/>
              <a:gd name="T33" fmla="*/ 2147483646 h 43"/>
              <a:gd name="T34" fmla="*/ 2147483646 w 44"/>
              <a:gd name="T35" fmla="*/ 2147483646 h 43"/>
              <a:gd name="T36" fmla="*/ 2147483646 w 44"/>
              <a:gd name="T37" fmla="*/ 2147483646 h 43"/>
              <a:gd name="T38" fmla="*/ 2147483646 w 44"/>
              <a:gd name="T39" fmla="*/ 2147483646 h 43"/>
              <a:gd name="T40" fmla="*/ 2147483646 w 44"/>
              <a:gd name="T41" fmla="*/ 2147483646 h 43"/>
              <a:gd name="T42" fmla="*/ 2147483646 w 44"/>
              <a:gd name="T43" fmla="*/ 2147483646 h 43"/>
              <a:gd name="T44" fmla="*/ 2147483646 w 44"/>
              <a:gd name="T45" fmla="*/ 2147483646 h 43"/>
              <a:gd name="T46" fmla="*/ 2147483646 w 44"/>
              <a:gd name="T47" fmla="*/ 2147483646 h 43"/>
              <a:gd name="T48" fmla="*/ 2147483646 w 44"/>
              <a:gd name="T49" fmla="*/ 2147483646 h 43"/>
              <a:gd name="T50" fmla="*/ 0 w 44"/>
              <a:gd name="T51" fmla="*/ 2147483646 h 43"/>
              <a:gd name="T52" fmla="*/ 2147483646 w 44"/>
              <a:gd name="T53" fmla="*/ 2147483646 h 43"/>
              <a:gd name="T54" fmla="*/ 2147483646 w 44"/>
              <a:gd name="T55" fmla="*/ 2147483646 h 43"/>
              <a:gd name="T56" fmla="*/ 2147483646 w 44"/>
              <a:gd name="T57" fmla="*/ 2147483646 h 43"/>
              <a:gd name="T58" fmla="*/ 2147483646 w 44"/>
              <a:gd name="T59" fmla="*/ 0 h 43"/>
              <a:gd name="T60" fmla="*/ 2147483646 w 44"/>
              <a:gd name="T61" fmla="*/ 2147483646 h 43"/>
              <a:gd name="T62" fmla="*/ 2147483646 w 44"/>
              <a:gd name="T63" fmla="*/ 2147483646 h 43"/>
              <a:gd name="T64" fmla="*/ 2147483646 w 44"/>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4" h="43">
                <a:moveTo>
                  <a:pt x="42" y="13"/>
                </a:moveTo>
                <a:cubicBezTo>
                  <a:pt x="33" y="13"/>
                  <a:pt x="33" y="13"/>
                  <a:pt x="33" y="13"/>
                </a:cubicBezTo>
                <a:cubicBezTo>
                  <a:pt x="32" y="11"/>
                  <a:pt x="31" y="10"/>
                  <a:pt x="30" y="10"/>
                </a:cubicBezTo>
                <a:cubicBezTo>
                  <a:pt x="28" y="9"/>
                  <a:pt x="27" y="8"/>
                  <a:pt x="26" y="8"/>
                </a:cubicBezTo>
                <a:cubicBezTo>
                  <a:pt x="24" y="7"/>
                  <a:pt x="23" y="7"/>
                  <a:pt x="22" y="7"/>
                </a:cubicBezTo>
                <a:cubicBezTo>
                  <a:pt x="18" y="7"/>
                  <a:pt x="15" y="8"/>
                  <a:pt x="12" y="11"/>
                </a:cubicBezTo>
                <a:cubicBezTo>
                  <a:pt x="11" y="11"/>
                  <a:pt x="10" y="12"/>
                  <a:pt x="10" y="14"/>
                </a:cubicBezTo>
                <a:cubicBezTo>
                  <a:pt x="9" y="15"/>
                  <a:pt x="8" y="16"/>
                  <a:pt x="8" y="17"/>
                </a:cubicBezTo>
                <a:cubicBezTo>
                  <a:pt x="8" y="19"/>
                  <a:pt x="7" y="20"/>
                  <a:pt x="7" y="21"/>
                </a:cubicBezTo>
                <a:cubicBezTo>
                  <a:pt x="7" y="23"/>
                  <a:pt x="8" y="25"/>
                  <a:pt x="8" y="26"/>
                </a:cubicBezTo>
                <a:cubicBezTo>
                  <a:pt x="9" y="28"/>
                  <a:pt x="10" y="29"/>
                  <a:pt x="11" y="31"/>
                </a:cubicBezTo>
                <a:cubicBezTo>
                  <a:pt x="13" y="32"/>
                  <a:pt x="14" y="33"/>
                  <a:pt x="16" y="34"/>
                </a:cubicBezTo>
                <a:cubicBezTo>
                  <a:pt x="18" y="35"/>
                  <a:pt x="20" y="35"/>
                  <a:pt x="22" y="35"/>
                </a:cubicBezTo>
                <a:cubicBezTo>
                  <a:pt x="24" y="35"/>
                  <a:pt x="27" y="35"/>
                  <a:pt x="29" y="33"/>
                </a:cubicBezTo>
                <a:cubicBezTo>
                  <a:pt x="31" y="32"/>
                  <a:pt x="33" y="30"/>
                  <a:pt x="34" y="28"/>
                </a:cubicBezTo>
                <a:cubicBezTo>
                  <a:pt x="17" y="28"/>
                  <a:pt x="17" y="28"/>
                  <a:pt x="17" y="28"/>
                </a:cubicBezTo>
                <a:cubicBezTo>
                  <a:pt x="17" y="21"/>
                  <a:pt x="17" y="21"/>
                  <a:pt x="17" y="21"/>
                </a:cubicBezTo>
                <a:cubicBezTo>
                  <a:pt x="44" y="21"/>
                  <a:pt x="44" y="21"/>
                  <a:pt x="44" y="21"/>
                </a:cubicBezTo>
                <a:cubicBezTo>
                  <a:pt x="44" y="22"/>
                  <a:pt x="44" y="22"/>
                  <a:pt x="44" y="22"/>
                </a:cubicBezTo>
                <a:cubicBezTo>
                  <a:pt x="44" y="26"/>
                  <a:pt x="43" y="29"/>
                  <a:pt x="41" y="32"/>
                </a:cubicBezTo>
                <a:cubicBezTo>
                  <a:pt x="39" y="36"/>
                  <a:pt x="36" y="38"/>
                  <a:pt x="33" y="40"/>
                </a:cubicBezTo>
                <a:cubicBezTo>
                  <a:pt x="29" y="42"/>
                  <a:pt x="26" y="43"/>
                  <a:pt x="22" y="43"/>
                </a:cubicBezTo>
                <a:cubicBezTo>
                  <a:pt x="19" y="43"/>
                  <a:pt x="16" y="42"/>
                  <a:pt x="13" y="41"/>
                </a:cubicBezTo>
                <a:cubicBezTo>
                  <a:pt x="11" y="40"/>
                  <a:pt x="8" y="39"/>
                  <a:pt x="6" y="37"/>
                </a:cubicBezTo>
                <a:cubicBezTo>
                  <a:pt x="4" y="35"/>
                  <a:pt x="3" y="32"/>
                  <a:pt x="1" y="30"/>
                </a:cubicBezTo>
                <a:cubicBezTo>
                  <a:pt x="0" y="27"/>
                  <a:pt x="0" y="24"/>
                  <a:pt x="0" y="21"/>
                </a:cubicBezTo>
                <a:cubicBezTo>
                  <a:pt x="0" y="18"/>
                  <a:pt x="0" y="16"/>
                  <a:pt x="1" y="13"/>
                </a:cubicBezTo>
                <a:cubicBezTo>
                  <a:pt x="3" y="10"/>
                  <a:pt x="4" y="8"/>
                  <a:pt x="6" y="6"/>
                </a:cubicBezTo>
                <a:cubicBezTo>
                  <a:pt x="8" y="4"/>
                  <a:pt x="11" y="2"/>
                  <a:pt x="13" y="1"/>
                </a:cubicBezTo>
                <a:cubicBezTo>
                  <a:pt x="16" y="0"/>
                  <a:pt x="19" y="0"/>
                  <a:pt x="22" y="0"/>
                </a:cubicBezTo>
                <a:cubicBezTo>
                  <a:pt x="25" y="0"/>
                  <a:pt x="27" y="0"/>
                  <a:pt x="30" y="1"/>
                </a:cubicBezTo>
                <a:cubicBezTo>
                  <a:pt x="33" y="2"/>
                  <a:pt x="35" y="4"/>
                  <a:pt x="37" y="6"/>
                </a:cubicBezTo>
                <a:cubicBezTo>
                  <a:pt x="39" y="8"/>
                  <a:pt x="41" y="10"/>
                  <a:pt x="42"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45714" tIns="22857" rIns="45714" bIns="22857"/>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5372" name="Freeform 19">
            <a:extLst>
              <a:ext uri="{FF2B5EF4-FFF2-40B4-BE49-F238E27FC236}">
                <a16:creationId xmlns="" xmlns:a16="http://schemas.microsoft.com/office/drawing/2014/main" id="{8AEB82BF-F149-498E-9788-5275F946B0AF}"/>
              </a:ext>
            </a:extLst>
          </p:cNvPr>
          <p:cNvSpPr>
            <a:spLocks noEditPoints="1"/>
          </p:cNvSpPr>
          <p:nvPr/>
        </p:nvSpPr>
        <p:spPr bwMode="auto">
          <a:xfrm>
            <a:off x="577850" y="561975"/>
            <a:ext cx="55563" cy="80963"/>
          </a:xfrm>
          <a:custGeom>
            <a:avLst/>
            <a:gdLst>
              <a:gd name="T0" fmla="*/ 0 w 35"/>
              <a:gd name="T1" fmla="*/ 2147483646 h 51"/>
              <a:gd name="T2" fmla="*/ 2147483646 w 35"/>
              <a:gd name="T3" fmla="*/ 2147483646 h 51"/>
              <a:gd name="T4" fmla="*/ 2147483646 w 35"/>
              <a:gd name="T5" fmla="*/ 2147483646 h 51"/>
              <a:gd name="T6" fmla="*/ 2147483646 w 35"/>
              <a:gd name="T7" fmla="*/ 2147483646 h 51"/>
              <a:gd name="T8" fmla="*/ 2147483646 w 35"/>
              <a:gd name="T9" fmla="*/ 2147483646 h 51"/>
              <a:gd name="T10" fmla="*/ 2147483646 w 35"/>
              <a:gd name="T11" fmla="*/ 2147483646 h 51"/>
              <a:gd name="T12" fmla="*/ 2147483646 w 35"/>
              <a:gd name="T13" fmla="*/ 2147483646 h 51"/>
              <a:gd name="T14" fmla="*/ 2147483646 w 35"/>
              <a:gd name="T15" fmla="*/ 2147483646 h 51"/>
              <a:gd name="T16" fmla="*/ 2147483646 w 35"/>
              <a:gd name="T17" fmla="*/ 2147483646 h 51"/>
              <a:gd name="T18" fmla="*/ 2147483646 w 35"/>
              <a:gd name="T19" fmla="*/ 2147483646 h 51"/>
              <a:gd name="T20" fmla="*/ 2147483646 w 35"/>
              <a:gd name="T21" fmla="*/ 2147483646 h 51"/>
              <a:gd name="T22" fmla="*/ 2147483646 w 35"/>
              <a:gd name="T23" fmla="*/ 2147483646 h 51"/>
              <a:gd name="T24" fmla="*/ 2147483646 w 35"/>
              <a:gd name="T25" fmla="*/ 2147483646 h 51"/>
              <a:gd name="T26" fmla="*/ 2147483646 w 35"/>
              <a:gd name="T27" fmla="*/ 2147483646 h 51"/>
              <a:gd name="T28" fmla="*/ 2147483646 w 35"/>
              <a:gd name="T29" fmla="*/ 2147483646 h 51"/>
              <a:gd name="T30" fmla="*/ 2147483646 w 35"/>
              <a:gd name="T31" fmla="*/ 2147483646 h 51"/>
              <a:gd name="T32" fmla="*/ 2147483646 w 35"/>
              <a:gd name="T33" fmla="*/ 2147483646 h 51"/>
              <a:gd name="T34" fmla="*/ 2147483646 w 35"/>
              <a:gd name="T35" fmla="*/ 2147483646 h 51"/>
              <a:gd name="T36" fmla="*/ 2147483646 w 35"/>
              <a:gd name="T37" fmla="*/ 2147483646 h 51"/>
              <a:gd name="T38" fmla="*/ 2147483646 w 35"/>
              <a:gd name="T39" fmla="*/ 2147483646 h 51"/>
              <a:gd name="T40" fmla="*/ 2147483646 w 35"/>
              <a:gd name="T41" fmla="*/ 2147483646 h 51"/>
              <a:gd name="T42" fmla="*/ 2147483646 w 35"/>
              <a:gd name="T43" fmla="*/ 2147483646 h 51"/>
              <a:gd name="T44" fmla="*/ 2147483646 w 35"/>
              <a:gd name="T45" fmla="*/ 2147483646 h 51"/>
              <a:gd name="T46" fmla="*/ 2147483646 w 35"/>
              <a:gd name="T47" fmla="*/ 2147483646 h 51"/>
              <a:gd name="T48" fmla="*/ 2147483646 w 35"/>
              <a:gd name="T49" fmla="*/ 2147483646 h 51"/>
              <a:gd name="T50" fmla="*/ 2147483646 w 35"/>
              <a:gd name="T51" fmla="*/ 2147483646 h 51"/>
              <a:gd name="T52" fmla="*/ 2147483646 w 35"/>
              <a:gd name="T53" fmla="*/ 2147483646 h 51"/>
              <a:gd name="T54" fmla="*/ 2147483646 w 35"/>
              <a:gd name="T55" fmla="*/ 2147483646 h 51"/>
              <a:gd name="T56" fmla="*/ 0 w 35"/>
              <a:gd name="T57" fmla="*/ 2147483646 h 51"/>
              <a:gd name="T58" fmla="*/ 0 w 35"/>
              <a:gd name="T59" fmla="*/ 2147483646 h 51"/>
              <a:gd name="T60" fmla="*/ 2147483646 w 35"/>
              <a:gd name="T61" fmla="*/ 2147483646 h 51"/>
              <a:gd name="T62" fmla="*/ 2147483646 w 35"/>
              <a:gd name="T63" fmla="*/ 2147483646 h 51"/>
              <a:gd name="T64" fmla="*/ 2147483646 w 35"/>
              <a:gd name="T65" fmla="*/ 0 h 51"/>
              <a:gd name="T66" fmla="*/ 2147483646 w 35"/>
              <a:gd name="T67" fmla="*/ 0 h 51"/>
              <a:gd name="T68" fmla="*/ 2147483646 w 35"/>
              <a:gd name="T69" fmla="*/ 2147483646 h 51"/>
              <a:gd name="T70" fmla="*/ 2147483646 w 35"/>
              <a:gd name="T71" fmla="*/ 0 h 51"/>
              <a:gd name="T72" fmla="*/ 2147483646 w 35"/>
              <a:gd name="T73" fmla="*/ 2147483646 h 51"/>
              <a:gd name="T74" fmla="*/ 2147483646 w 35"/>
              <a:gd name="T75" fmla="*/ 2147483646 h 51"/>
              <a:gd name="T76" fmla="*/ 2147483646 w 35"/>
              <a:gd name="T77" fmla="*/ 2147483646 h 51"/>
              <a:gd name="T78" fmla="*/ 2147483646 w 35"/>
              <a:gd name="T79" fmla="*/ 2147483646 h 51"/>
              <a:gd name="T80" fmla="*/ 2147483646 w 35"/>
              <a:gd name="T81" fmla="*/ 2147483646 h 51"/>
              <a:gd name="T82" fmla="*/ 2147483646 w 35"/>
              <a:gd name="T83" fmla="*/ 2147483646 h 51"/>
              <a:gd name="T84" fmla="*/ 2147483646 w 35"/>
              <a:gd name="T85" fmla="*/ 2147483646 h 51"/>
              <a:gd name="T86" fmla="*/ 2147483646 w 35"/>
              <a:gd name="T87" fmla="*/ 2147483646 h 5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5" h="51">
                <a:moveTo>
                  <a:pt x="0" y="8"/>
                </a:moveTo>
                <a:cubicBezTo>
                  <a:pt x="8" y="8"/>
                  <a:pt x="8" y="8"/>
                  <a:pt x="8" y="8"/>
                </a:cubicBezTo>
                <a:cubicBezTo>
                  <a:pt x="8" y="34"/>
                  <a:pt x="8" y="34"/>
                  <a:pt x="8" y="34"/>
                </a:cubicBezTo>
                <a:cubicBezTo>
                  <a:pt x="8" y="35"/>
                  <a:pt x="8" y="37"/>
                  <a:pt x="8" y="37"/>
                </a:cubicBezTo>
                <a:cubicBezTo>
                  <a:pt x="8" y="38"/>
                  <a:pt x="8" y="39"/>
                  <a:pt x="9" y="40"/>
                </a:cubicBezTo>
                <a:cubicBezTo>
                  <a:pt x="9" y="41"/>
                  <a:pt x="10" y="42"/>
                  <a:pt x="11" y="42"/>
                </a:cubicBezTo>
                <a:cubicBezTo>
                  <a:pt x="12" y="43"/>
                  <a:pt x="13" y="43"/>
                  <a:pt x="14" y="43"/>
                </a:cubicBezTo>
                <a:cubicBezTo>
                  <a:pt x="15" y="43"/>
                  <a:pt x="16" y="43"/>
                  <a:pt x="17" y="43"/>
                </a:cubicBezTo>
                <a:cubicBezTo>
                  <a:pt x="18" y="42"/>
                  <a:pt x="19" y="41"/>
                  <a:pt x="20" y="40"/>
                </a:cubicBezTo>
                <a:cubicBezTo>
                  <a:pt x="20" y="40"/>
                  <a:pt x="20" y="39"/>
                  <a:pt x="20" y="38"/>
                </a:cubicBezTo>
                <a:cubicBezTo>
                  <a:pt x="21" y="37"/>
                  <a:pt x="21" y="36"/>
                  <a:pt x="21" y="34"/>
                </a:cubicBezTo>
                <a:cubicBezTo>
                  <a:pt x="21" y="8"/>
                  <a:pt x="21" y="8"/>
                  <a:pt x="21" y="8"/>
                </a:cubicBezTo>
                <a:cubicBezTo>
                  <a:pt x="28" y="8"/>
                  <a:pt x="28" y="8"/>
                  <a:pt x="28" y="8"/>
                </a:cubicBezTo>
                <a:cubicBezTo>
                  <a:pt x="28" y="16"/>
                  <a:pt x="28" y="16"/>
                  <a:pt x="28" y="16"/>
                </a:cubicBezTo>
                <a:cubicBezTo>
                  <a:pt x="29" y="16"/>
                  <a:pt x="30" y="15"/>
                  <a:pt x="31" y="14"/>
                </a:cubicBezTo>
                <a:cubicBezTo>
                  <a:pt x="31" y="13"/>
                  <a:pt x="31" y="11"/>
                  <a:pt x="31" y="8"/>
                </a:cubicBezTo>
                <a:cubicBezTo>
                  <a:pt x="35" y="8"/>
                  <a:pt x="35" y="8"/>
                  <a:pt x="35" y="8"/>
                </a:cubicBezTo>
                <a:cubicBezTo>
                  <a:pt x="35" y="12"/>
                  <a:pt x="35" y="14"/>
                  <a:pt x="33" y="16"/>
                </a:cubicBezTo>
                <a:cubicBezTo>
                  <a:pt x="32" y="18"/>
                  <a:pt x="30" y="19"/>
                  <a:pt x="28" y="19"/>
                </a:cubicBezTo>
                <a:cubicBezTo>
                  <a:pt x="28" y="34"/>
                  <a:pt x="28" y="34"/>
                  <a:pt x="28" y="34"/>
                </a:cubicBezTo>
                <a:cubicBezTo>
                  <a:pt x="28" y="37"/>
                  <a:pt x="28" y="39"/>
                  <a:pt x="28" y="41"/>
                </a:cubicBezTo>
                <a:cubicBezTo>
                  <a:pt x="27" y="42"/>
                  <a:pt x="27" y="44"/>
                  <a:pt x="25" y="45"/>
                </a:cubicBezTo>
                <a:cubicBezTo>
                  <a:pt x="24" y="47"/>
                  <a:pt x="22" y="48"/>
                  <a:pt x="20" y="49"/>
                </a:cubicBezTo>
                <a:cubicBezTo>
                  <a:pt x="18" y="50"/>
                  <a:pt x="16" y="51"/>
                  <a:pt x="14" y="51"/>
                </a:cubicBezTo>
                <a:cubicBezTo>
                  <a:pt x="12" y="51"/>
                  <a:pt x="11" y="50"/>
                  <a:pt x="9" y="49"/>
                </a:cubicBezTo>
                <a:cubicBezTo>
                  <a:pt x="7" y="48"/>
                  <a:pt x="5" y="47"/>
                  <a:pt x="4" y="46"/>
                </a:cubicBezTo>
                <a:cubicBezTo>
                  <a:pt x="3" y="45"/>
                  <a:pt x="2" y="44"/>
                  <a:pt x="2" y="42"/>
                </a:cubicBezTo>
                <a:cubicBezTo>
                  <a:pt x="1" y="41"/>
                  <a:pt x="1" y="40"/>
                  <a:pt x="1" y="39"/>
                </a:cubicBezTo>
                <a:cubicBezTo>
                  <a:pt x="0" y="37"/>
                  <a:pt x="0" y="36"/>
                  <a:pt x="0" y="34"/>
                </a:cubicBezTo>
                <a:lnTo>
                  <a:pt x="0" y="8"/>
                </a:lnTo>
                <a:close/>
                <a:moveTo>
                  <a:pt x="10" y="5"/>
                </a:moveTo>
                <a:cubicBezTo>
                  <a:pt x="8" y="1"/>
                  <a:pt x="8" y="1"/>
                  <a:pt x="8" y="1"/>
                </a:cubicBezTo>
                <a:cubicBezTo>
                  <a:pt x="9" y="0"/>
                  <a:pt x="10" y="0"/>
                  <a:pt x="12" y="0"/>
                </a:cubicBezTo>
                <a:cubicBezTo>
                  <a:pt x="12" y="0"/>
                  <a:pt x="13" y="0"/>
                  <a:pt x="14" y="0"/>
                </a:cubicBezTo>
                <a:cubicBezTo>
                  <a:pt x="15" y="1"/>
                  <a:pt x="16" y="1"/>
                  <a:pt x="16" y="1"/>
                </a:cubicBezTo>
                <a:cubicBezTo>
                  <a:pt x="17" y="1"/>
                  <a:pt x="18" y="0"/>
                  <a:pt x="19" y="0"/>
                </a:cubicBezTo>
                <a:cubicBezTo>
                  <a:pt x="21" y="3"/>
                  <a:pt x="21" y="3"/>
                  <a:pt x="21" y="3"/>
                </a:cubicBezTo>
                <a:cubicBezTo>
                  <a:pt x="21" y="4"/>
                  <a:pt x="20" y="4"/>
                  <a:pt x="20" y="4"/>
                </a:cubicBezTo>
                <a:cubicBezTo>
                  <a:pt x="20" y="4"/>
                  <a:pt x="19" y="5"/>
                  <a:pt x="19" y="5"/>
                </a:cubicBezTo>
                <a:cubicBezTo>
                  <a:pt x="18" y="5"/>
                  <a:pt x="18" y="5"/>
                  <a:pt x="17" y="5"/>
                </a:cubicBezTo>
                <a:cubicBezTo>
                  <a:pt x="17" y="5"/>
                  <a:pt x="16" y="5"/>
                  <a:pt x="16" y="5"/>
                </a:cubicBezTo>
                <a:cubicBezTo>
                  <a:pt x="15" y="5"/>
                  <a:pt x="14" y="4"/>
                  <a:pt x="14" y="4"/>
                </a:cubicBezTo>
                <a:cubicBezTo>
                  <a:pt x="13" y="4"/>
                  <a:pt x="13" y="4"/>
                  <a:pt x="12" y="4"/>
                </a:cubicBezTo>
                <a:cubicBezTo>
                  <a:pt x="11" y="4"/>
                  <a:pt x="10" y="4"/>
                  <a:pt x="1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45714" tIns="22857" rIns="45714" bIns="22857"/>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5373" name="Freeform 20">
            <a:extLst>
              <a:ext uri="{FF2B5EF4-FFF2-40B4-BE49-F238E27FC236}">
                <a16:creationId xmlns="" xmlns:a16="http://schemas.microsoft.com/office/drawing/2014/main" id="{E8772B70-6955-488C-B49F-4CBC9EBD49C6}"/>
              </a:ext>
            </a:extLst>
          </p:cNvPr>
          <p:cNvSpPr>
            <a:spLocks/>
          </p:cNvSpPr>
          <p:nvPr/>
        </p:nvSpPr>
        <p:spPr bwMode="auto">
          <a:xfrm>
            <a:off x="657225" y="574675"/>
            <a:ext cx="60325" cy="66675"/>
          </a:xfrm>
          <a:custGeom>
            <a:avLst/>
            <a:gdLst>
              <a:gd name="T0" fmla="*/ 2147483646 w 76"/>
              <a:gd name="T1" fmla="*/ 2147483646 h 84"/>
              <a:gd name="T2" fmla="*/ 0 w 76"/>
              <a:gd name="T3" fmla="*/ 0 h 84"/>
              <a:gd name="T4" fmla="*/ 2147483646 w 76"/>
              <a:gd name="T5" fmla="*/ 0 h 84"/>
              <a:gd name="T6" fmla="*/ 2147483646 w 76"/>
              <a:gd name="T7" fmla="*/ 2147483646 h 84"/>
              <a:gd name="T8" fmla="*/ 2147483646 w 76"/>
              <a:gd name="T9" fmla="*/ 0 h 84"/>
              <a:gd name="T10" fmla="*/ 2147483646 w 76"/>
              <a:gd name="T11" fmla="*/ 0 h 84"/>
              <a:gd name="T12" fmla="*/ 2147483646 w 76"/>
              <a:gd name="T13" fmla="*/ 2147483646 h 84"/>
              <a:gd name="T14" fmla="*/ 2147483646 w 76"/>
              <a:gd name="T15" fmla="*/ 2147483646 h 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6" h="84">
                <a:moveTo>
                  <a:pt x="32" y="84"/>
                </a:moveTo>
                <a:lnTo>
                  <a:pt x="0" y="0"/>
                </a:lnTo>
                <a:lnTo>
                  <a:pt x="16" y="0"/>
                </a:lnTo>
                <a:lnTo>
                  <a:pt x="38" y="64"/>
                </a:lnTo>
                <a:lnTo>
                  <a:pt x="60" y="0"/>
                </a:lnTo>
                <a:lnTo>
                  <a:pt x="76" y="0"/>
                </a:lnTo>
                <a:lnTo>
                  <a:pt x="44" y="84"/>
                </a:lnTo>
                <a:lnTo>
                  <a:pt x="32" y="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45714" tIns="22857" rIns="45714" bIns="22857"/>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5374" name="Freeform 21">
            <a:extLst>
              <a:ext uri="{FF2B5EF4-FFF2-40B4-BE49-F238E27FC236}">
                <a16:creationId xmlns="" xmlns:a16="http://schemas.microsoft.com/office/drawing/2014/main" id="{CF9A8EF2-1C7F-4BD1-A983-AA4A2E161240}"/>
              </a:ext>
            </a:extLst>
          </p:cNvPr>
          <p:cNvSpPr>
            <a:spLocks noEditPoints="1"/>
          </p:cNvSpPr>
          <p:nvPr/>
        </p:nvSpPr>
        <p:spPr bwMode="auto">
          <a:xfrm>
            <a:off x="719138" y="563563"/>
            <a:ext cx="63500" cy="77787"/>
          </a:xfrm>
          <a:custGeom>
            <a:avLst/>
            <a:gdLst>
              <a:gd name="T0" fmla="*/ 0 w 40"/>
              <a:gd name="T1" fmla="*/ 2147483646 h 49"/>
              <a:gd name="T2" fmla="*/ 2147483646 w 40"/>
              <a:gd name="T3" fmla="*/ 2147483646 h 49"/>
              <a:gd name="T4" fmla="*/ 2147483646 w 40"/>
              <a:gd name="T5" fmla="*/ 2147483646 h 49"/>
              <a:gd name="T6" fmla="*/ 2147483646 w 40"/>
              <a:gd name="T7" fmla="*/ 2147483646 h 49"/>
              <a:gd name="T8" fmla="*/ 2147483646 w 40"/>
              <a:gd name="T9" fmla="*/ 2147483646 h 49"/>
              <a:gd name="T10" fmla="*/ 2147483646 w 40"/>
              <a:gd name="T11" fmla="*/ 2147483646 h 49"/>
              <a:gd name="T12" fmla="*/ 2147483646 w 40"/>
              <a:gd name="T13" fmla="*/ 2147483646 h 49"/>
              <a:gd name="T14" fmla="*/ 2147483646 w 40"/>
              <a:gd name="T15" fmla="*/ 2147483646 h 49"/>
              <a:gd name="T16" fmla="*/ 0 w 40"/>
              <a:gd name="T17" fmla="*/ 2147483646 h 49"/>
              <a:gd name="T18" fmla="*/ 2147483646 w 40"/>
              <a:gd name="T19" fmla="*/ 0 h 49"/>
              <a:gd name="T20" fmla="*/ 2147483646 w 40"/>
              <a:gd name="T21" fmla="*/ 0 h 49"/>
              <a:gd name="T22" fmla="*/ 2147483646 w 40"/>
              <a:gd name="T23" fmla="*/ 2147483646 h 49"/>
              <a:gd name="T24" fmla="*/ 2147483646 w 40"/>
              <a:gd name="T25" fmla="*/ 2147483646 h 49"/>
              <a:gd name="T26" fmla="*/ 2147483646 w 40"/>
              <a:gd name="T27" fmla="*/ 2147483646 h 49"/>
              <a:gd name="T28" fmla="*/ 2147483646 w 40"/>
              <a:gd name="T29" fmla="*/ 0 h 49"/>
              <a:gd name="T30" fmla="*/ 2147483646 w 40"/>
              <a:gd name="T31" fmla="*/ 0 h 49"/>
              <a:gd name="T32" fmla="*/ 2147483646 w 40"/>
              <a:gd name="T33" fmla="*/ 2147483646 h 49"/>
              <a:gd name="T34" fmla="*/ 2147483646 w 40"/>
              <a:gd name="T35" fmla="*/ 2147483646 h 49"/>
              <a:gd name="T36" fmla="*/ 2147483646 w 40"/>
              <a:gd name="T37" fmla="*/ 2147483646 h 49"/>
              <a:gd name="T38" fmla="*/ 2147483646 w 40"/>
              <a:gd name="T39" fmla="*/ 0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0" h="49">
                <a:moveTo>
                  <a:pt x="0" y="49"/>
                </a:moveTo>
                <a:cubicBezTo>
                  <a:pt x="17" y="7"/>
                  <a:pt x="17" y="7"/>
                  <a:pt x="17" y="7"/>
                </a:cubicBezTo>
                <a:cubicBezTo>
                  <a:pt x="23" y="7"/>
                  <a:pt x="23" y="7"/>
                  <a:pt x="23" y="7"/>
                </a:cubicBezTo>
                <a:cubicBezTo>
                  <a:pt x="40" y="49"/>
                  <a:pt x="40" y="49"/>
                  <a:pt x="40" y="49"/>
                </a:cubicBezTo>
                <a:cubicBezTo>
                  <a:pt x="32" y="49"/>
                  <a:pt x="32" y="49"/>
                  <a:pt x="32" y="49"/>
                </a:cubicBezTo>
                <a:cubicBezTo>
                  <a:pt x="27" y="38"/>
                  <a:pt x="27" y="38"/>
                  <a:pt x="27" y="38"/>
                </a:cubicBezTo>
                <a:cubicBezTo>
                  <a:pt x="13" y="38"/>
                  <a:pt x="13" y="38"/>
                  <a:pt x="13" y="38"/>
                </a:cubicBezTo>
                <a:cubicBezTo>
                  <a:pt x="8" y="49"/>
                  <a:pt x="8" y="49"/>
                  <a:pt x="8" y="49"/>
                </a:cubicBezTo>
                <a:lnTo>
                  <a:pt x="0" y="49"/>
                </a:lnTo>
                <a:close/>
                <a:moveTo>
                  <a:pt x="13" y="0"/>
                </a:moveTo>
                <a:cubicBezTo>
                  <a:pt x="17" y="0"/>
                  <a:pt x="17" y="0"/>
                  <a:pt x="17" y="0"/>
                </a:cubicBezTo>
                <a:cubicBezTo>
                  <a:pt x="18" y="0"/>
                  <a:pt x="18" y="0"/>
                  <a:pt x="18" y="1"/>
                </a:cubicBezTo>
                <a:cubicBezTo>
                  <a:pt x="19" y="1"/>
                  <a:pt x="20" y="1"/>
                  <a:pt x="20" y="1"/>
                </a:cubicBezTo>
                <a:cubicBezTo>
                  <a:pt x="21" y="1"/>
                  <a:pt x="21" y="1"/>
                  <a:pt x="22" y="1"/>
                </a:cubicBezTo>
                <a:cubicBezTo>
                  <a:pt x="22" y="0"/>
                  <a:pt x="23" y="0"/>
                  <a:pt x="23" y="0"/>
                </a:cubicBezTo>
                <a:cubicBezTo>
                  <a:pt x="27" y="0"/>
                  <a:pt x="27" y="0"/>
                  <a:pt x="27" y="0"/>
                </a:cubicBezTo>
                <a:cubicBezTo>
                  <a:pt x="27" y="1"/>
                  <a:pt x="26" y="3"/>
                  <a:pt x="25" y="4"/>
                </a:cubicBezTo>
                <a:cubicBezTo>
                  <a:pt x="24" y="5"/>
                  <a:pt x="22" y="5"/>
                  <a:pt x="20" y="5"/>
                </a:cubicBezTo>
                <a:cubicBezTo>
                  <a:pt x="18" y="5"/>
                  <a:pt x="17" y="5"/>
                  <a:pt x="15" y="4"/>
                </a:cubicBezTo>
                <a:cubicBezTo>
                  <a:pt x="14" y="3"/>
                  <a:pt x="13" y="1"/>
                  <a:pt x="13" y="0"/>
                </a:cubicBezTo>
                <a:close/>
                <a:moveTo>
                  <a:pt x="16" y="31"/>
                </a:moveTo>
                <a:cubicBezTo>
                  <a:pt x="24" y="31"/>
                  <a:pt x="24" y="31"/>
                  <a:pt x="24" y="31"/>
                </a:cubicBezTo>
                <a:cubicBezTo>
                  <a:pt x="20" y="18"/>
                  <a:pt x="20" y="18"/>
                  <a:pt x="20" y="18"/>
                </a:cubicBezTo>
                <a:lnTo>
                  <a:pt x="16"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45714" tIns="22857" rIns="45714" bIns="22857"/>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5375" name="Freeform 22">
            <a:extLst>
              <a:ext uri="{FF2B5EF4-FFF2-40B4-BE49-F238E27FC236}">
                <a16:creationId xmlns="" xmlns:a16="http://schemas.microsoft.com/office/drawing/2014/main" id="{07B01767-F7B1-49BC-89EF-15F4D8846DB3}"/>
              </a:ext>
            </a:extLst>
          </p:cNvPr>
          <p:cNvSpPr>
            <a:spLocks/>
          </p:cNvSpPr>
          <p:nvPr/>
        </p:nvSpPr>
        <p:spPr bwMode="auto">
          <a:xfrm>
            <a:off x="790575" y="574675"/>
            <a:ext cx="52388" cy="66675"/>
          </a:xfrm>
          <a:custGeom>
            <a:avLst/>
            <a:gdLst>
              <a:gd name="T0" fmla="*/ 0 w 66"/>
              <a:gd name="T1" fmla="*/ 2147483646 h 84"/>
              <a:gd name="T2" fmla="*/ 0 w 66"/>
              <a:gd name="T3" fmla="*/ 0 h 84"/>
              <a:gd name="T4" fmla="*/ 2147483646 w 66"/>
              <a:gd name="T5" fmla="*/ 0 h 84"/>
              <a:gd name="T6" fmla="*/ 2147483646 w 66"/>
              <a:gd name="T7" fmla="*/ 2147483646 h 84"/>
              <a:gd name="T8" fmla="*/ 2147483646 w 66"/>
              <a:gd name="T9" fmla="*/ 0 h 84"/>
              <a:gd name="T10" fmla="*/ 2147483646 w 66"/>
              <a:gd name="T11" fmla="*/ 0 h 84"/>
              <a:gd name="T12" fmla="*/ 2147483646 w 66"/>
              <a:gd name="T13" fmla="*/ 2147483646 h 84"/>
              <a:gd name="T14" fmla="*/ 2147483646 w 66"/>
              <a:gd name="T15" fmla="*/ 2147483646 h 84"/>
              <a:gd name="T16" fmla="*/ 2147483646 w 66"/>
              <a:gd name="T17" fmla="*/ 2147483646 h 84"/>
              <a:gd name="T18" fmla="*/ 2147483646 w 66"/>
              <a:gd name="T19" fmla="*/ 2147483646 h 84"/>
              <a:gd name="T20" fmla="*/ 0 w 66"/>
              <a:gd name="T21" fmla="*/ 2147483646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 h="84">
                <a:moveTo>
                  <a:pt x="0" y="84"/>
                </a:moveTo>
                <a:lnTo>
                  <a:pt x="0" y="0"/>
                </a:lnTo>
                <a:lnTo>
                  <a:pt x="16" y="0"/>
                </a:lnTo>
                <a:lnTo>
                  <a:pt x="50" y="62"/>
                </a:lnTo>
                <a:lnTo>
                  <a:pt x="50" y="0"/>
                </a:lnTo>
                <a:lnTo>
                  <a:pt x="66" y="0"/>
                </a:lnTo>
                <a:lnTo>
                  <a:pt x="66" y="84"/>
                </a:lnTo>
                <a:lnTo>
                  <a:pt x="50" y="84"/>
                </a:lnTo>
                <a:lnTo>
                  <a:pt x="14" y="24"/>
                </a:lnTo>
                <a:lnTo>
                  <a:pt x="14" y="84"/>
                </a:lnTo>
                <a:lnTo>
                  <a:pt x="0" y="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45714" tIns="22857" rIns="45714" bIns="22857"/>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561" y="1149866"/>
            <a:ext cx="11473217" cy="2031325"/>
          </a:xfrm>
          <a:prstGeom prst="rect">
            <a:avLst/>
          </a:prstGeom>
        </p:spPr>
        <p:txBody>
          <a:bodyPr wrap="square">
            <a:spAutoFit/>
          </a:bodyPr>
          <a:lstStyle/>
          <a:p>
            <a:pPr>
              <a:lnSpc>
                <a:spcPct val="150000"/>
              </a:lnSpc>
            </a:pP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khắc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khoải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chờ</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mong</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nSpc>
                <a:spcPct val="150000"/>
              </a:lnSpc>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gần</a:t>
            </a:r>
            <a:r>
              <a:rPr lang="en-US" sz="2800" b="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tâm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vui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sướng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mơ</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nSpc>
                <a:spcPct val="150000"/>
              </a:lnSpc>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tàu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 qua: </a:t>
            </a:r>
            <a:r>
              <a:rPr lang="en-US" sz="2800" i="1" dirty="0" err="1">
                <a:latin typeface="Times New Roman" panose="02020603050405020304" pitchFamily="18" charset="0"/>
                <a:cs typeface="Times New Roman" panose="02020603050405020304" pitchFamily="18" charset="0"/>
              </a:rPr>
              <a:t>nuối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tiếc</a:t>
            </a:r>
            <a:r>
              <a:rPr lang="en-US" sz="2800" i="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340949" y="228222"/>
            <a:ext cx="6482932" cy="661207"/>
          </a:xfrm>
          <a:prstGeom prst="rect">
            <a:avLst/>
          </a:prstGeom>
        </p:spPr>
        <p:txBody>
          <a:bodyPr wrap="square">
            <a:spAutoFit/>
          </a:bodyPr>
          <a:lstStyle/>
          <a:p>
            <a:pPr>
              <a:lnSpc>
                <a:spcPct val="150000"/>
              </a:lnSpc>
            </a:pPr>
            <a:r>
              <a:rPr lang="en-US" sz="2800" b="1" i="1" dirty="0">
                <a:solidFill>
                  <a:srgbClr val="0000FF"/>
                </a:solidFill>
                <a:latin typeface="Times New Roman" panose="02020603050405020304" pitchFamily="18" charset="0"/>
                <a:cs typeface="Times New Roman" panose="02020603050405020304" pitchFamily="18" charset="0"/>
              </a:rPr>
              <a:t>c. </a:t>
            </a:r>
            <a:r>
              <a:rPr lang="en-US" sz="2800" b="1" i="1" dirty="0" err="1">
                <a:solidFill>
                  <a:srgbClr val="0000FF"/>
                </a:solidFill>
                <a:latin typeface="Times New Roman" panose="02020603050405020304" pitchFamily="18" charset="0"/>
                <a:cs typeface="Times New Roman" panose="02020603050405020304" pitchFamily="18" charset="0"/>
              </a:rPr>
              <a:t>Tâm</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trạng</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của</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Liên</a:t>
            </a:r>
            <a:r>
              <a:rPr lang="en-US" sz="2800" b="1" i="1" dirty="0">
                <a:solidFill>
                  <a:srgbClr val="0000FF"/>
                </a:solidFill>
                <a:latin typeface="Times New Roman" panose="02020603050405020304" pitchFamily="18" charset="0"/>
                <a:cs typeface="Times New Roman" panose="02020603050405020304" pitchFamily="18" charset="0"/>
              </a:rPr>
              <a:t>: </a:t>
            </a:r>
            <a:endParaRPr lang="en-US" sz="28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124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2705" y="153804"/>
            <a:ext cx="5145142" cy="661207"/>
          </a:xfrm>
          <a:prstGeom prst="rect">
            <a:avLst/>
          </a:prstGeom>
        </p:spPr>
        <p:txBody>
          <a:bodyPr wrap="square">
            <a:spAutoFit/>
          </a:bodyPr>
          <a:lstStyle/>
          <a:p>
            <a:pPr algn="just">
              <a:lnSpc>
                <a:spcPct val="150000"/>
              </a:lnSpc>
            </a:pPr>
            <a:r>
              <a:rPr lang="en-US" sz="2800" b="1" i="1" dirty="0">
                <a:solidFill>
                  <a:srgbClr val="0000FF"/>
                </a:solidFill>
                <a:latin typeface="Times New Roman" panose="02020603050405020304" pitchFamily="18" charset="0"/>
                <a:cs typeface="Times New Roman" panose="02020603050405020304" pitchFamily="18" charset="0"/>
              </a:rPr>
              <a:t>d. Ý </a:t>
            </a:r>
            <a:r>
              <a:rPr lang="en-US" sz="2800" b="1" i="1" dirty="0" err="1">
                <a:solidFill>
                  <a:srgbClr val="0000FF"/>
                </a:solidFill>
                <a:latin typeface="Times New Roman" panose="02020603050405020304" pitchFamily="18" charset="0"/>
                <a:cs typeface="Times New Roman" panose="02020603050405020304" pitchFamily="18" charset="0"/>
              </a:rPr>
              <a:t>nghĩa</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hình</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ảnh</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đoàn</a:t>
            </a:r>
            <a:r>
              <a:rPr lang="en-US" sz="2800" b="1" i="1" dirty="0">
                <a:solidFill>
                  <a:srgbClr val="0000FF"/>
                </a:solidFill>
                <a:latin typeface="Times New Roman" panose="02020603050405020304" pitchFamily="18" charset="0"/>
                <a:cs typeface="Times New Roman" panose="02020603050405020304" pitchFamily="18" charset="0"/>
              </a:rPr>
              <a:t> </a:t>
            </a:r>
            <a:r>
              <a:rPr lang="en-US" sz="2800" b="1" i="1" dirty="0" err="1">
                <a:solidFill>
                  <a:srgbClr val="0000FF"/>
                </a:solidFill>
                <a:latin typeface="Times New Roman" panose="02020603050405020304" pitchFamily="18" charset="0"/>
                <a:cs typeface="Times New Roman" panose="02020603050405020304" pitchFamily="18" charset="0"/>
              </a:rPr>
              <a:t>tàu</a:t>
            </a:r>
            <a:r>
              <a:rPr lang="en-US" sz="2800" b="1" i="1" dirty="0">
                <a:solidFill>
                  <a:srgbClr val="0000FF"/>
                </a:solidFill>
                <a:latin typeface="Times New Roman" panose="02020603050405020304" pitchFamily="18" charset="0"/>
                <a:cs typeface="Times New Roman" panose="02020603050405020304" pitchFamily="18" charset="0"/>
              </a:rPr>
              <a:t>:</a:t>
            </a:r>
          </a:p>
        </p:txBody>
      </p:sp>
      <p:sp>
        <p:nvSpPr>
          <p:cNvPr id="3" name="Rectangle 2"/>
          <p:cNvSpPr/>
          <p:nvPr/>
        </p:nvSpPr>
        <p:spPr>
          <a:xfrm>
            <a:off x="218428" y="841141"/>
            <a:ext cx="11641476" cy="661207"/>
          </a:xfrm>
          <a:prstGeom prst="rect">
            <a:avLst/>
          </a:prstGeom>
        </p:spPr>
        <p:txBody>
          <a:bodyPr wrap="square">
            <a:spAutoFit/>
          </a:bodyPr>
          <a:lstStyle/>
          <a:p>
            <a:pPr algn="just">
              <a:lnSpc>
                <a:spcPct val="150000"/>
              </a:lnSpc>
              <a:spcAft>
                <a:spcPts val="0"/>
              </a:spcAft>
              <a:tabLst>
                <a:tab pos="1194435" algn="l"/>
                <a:tab pos="1631315" algn="l"/>
              </a:tabLst>
            </a:pPr>
            <a:r>
              <a:rPr lang="en-US" sz="2800" dirty="0">
                <a:latin typeface="Times New Roman" panose="02020603050405020304" pitchFamily="18" charset="0"/>
                <a:ea typeface="Calibri"/>
                <a:cs typeface="Times New Roman" panose="02020603050405020304" pitchFamily="18" charset="0"/>
              </a:rPr>
              <a:t>- </a:t>
            </a:r>
            <a:r>
              <a:rPr lang="en-US" sz="2800" dirty="0" err="1">
                <a:latin typeface="Times New Roman" panose="02020603050405020304" pitchFamily="18" charset="0"/>
                <a:ea typeface="Calibri"/>
                <a:cs typeface="Times New Roman" panose="02020603050405020304" pitchFamily="18" charset="0"/>
              </a:rPr>
              <a:t>Một</a:t>
            </a:r>
            <a:r>
              <a:rPr lang="en-US" sz="2800" dirty="0">
                <a:latin typeface="Times New Roman" panose="02020603050405020304" pitchFamily="18" charset="0"/>
                <a:ea typeface="Calibri"/>
                <a:cs typeface="Times New Roman" panose="02020603050405020304" pitchFamily="18" charset="0"/>
              </a:rPr>
              <a:t> </a:t>
            </a:r>
            <a:r>
              <a:rPr lang="en-US" sz="2800" dirty="0" err="1">
                <a:latin typeface="Times New Roman" panose="02020603050405020304" pitchFamily="18" charset="0"/>
                <a:ea typeface="Calibri"/>
                <a:cs typeface="Times New Roman" panose="02020603050405020304" pitchFamily="18" charset="0"/>
              </a:rPr>
              <a:t>thế</a:t>
            </a:r>
            <a:r>
              <a:rPr lang="en-US" sz="2800" dirty="0">
                <a:latin typeface="Times New Roman" panose="02020603050405020304" pitchFamily="18" charset="0"/>
                <a:ea typeface="Calibri"/>
                <a:cs typeface="Times New Roman" panose="02020603050405020304" pitchFamily="18" charset="0"/>
              </a:rPr>
              <a:t> </a:t>
            </a:r>
            <a:r>
              <a:rPr lang="en-US" sz="2800" dirty="0" err="1">
                <a:latin typeface="Times New Roman" panose="02020603050405020304" pitchFamily="18" charset="0"/>
                <a:ea typeface="Calibri"/>
                <a:cs typeface="Times New Roman" panose="02020603050405020304" pitchFamily="18" charset="0"/>
              </a:rPr>
              <a:t>giới</a:t>
            </a:r>
            <a:r>
              <a:rPr lang="en-US" sz="2800" dirty="0">
                <a:latin typeface="Times New Roman" panose="02020603050405020304" pitchFamily="18" charset="0"/>
                <a:ea typeface="Calibri"/>
                <a:cs typeface="Times New Roman" panose="02020603050405020304" pitchFamily="18" charset="0"/>
              </a:rPr>
              <a:t> </a:t>
            </a:r>
            <a:r>
              <a:rPr lang="en-US" sz="2800" dirty="0" err="1">
                <a:latin typeface="Times New Roman" panose="02020603050405020304" pitchFamily="18" charset="0"/>
                <a:ea typeface="Calibri"/>
                <a:cs typeface="Times New Roman" panose="02020603050405020304" pitchFamily="18" charset="0"/>
              </a:rPr>
              <a:t>giàu</a:t>
            </a:r>
            <a:r>
              <a:rPr lang="en-US" sz="2800" dirty="0">
                <a:latin typeface="Times New Roman" panose="02020603050405020304" pitchFamily="18" charset="0"/>
                <a:ea typeface="Calibri"/>
                <a:cs typeface="Times New Roman" panose="02020603050405020304" pitchFamily="18" charset="0"/>
              </a:rPr>
              <a:t> sang, </a:t>
            </a:r>
            <a:r>
              <a:rPr lang="en-US" sz="2800" dirty="0" err="1">
                <a:latin typeface="Times New Roman" panose="02020603050405020304" pitchFamily="18" charset="0"/>
                <a:ea typeface="Calibri"/>
                <a:cs typeface="Times New Roman" panose="02020603050405020304" pitchFamily="18" charset="0"/>
              </a:rPr>
              <a:t>một</a:t>
            </a:r>
            <a:r>
              <a:rPr lang="en-US" sz="2800" dirty="0">
                <a:latin typeface="Times New Roman" panose="02020603050405020304" pitchFamily="18" charset="0"/>
                <a:ea typeface="Calibri"/>
                <a:cs typeface="Times New Roman" panose="02020603050405020304" pitchFamily="18" charset="0"/>
              </a:rPr>
              <a:t> </a:t>
            </a:r>
            <a:r>
              <a:rPr lang="en-US" sz="2800" dirty="0" err="1">
                <a:latin typeface="Times New Roman" panose="02020603050405020304" pitchFamily="18" charset="0"/>
                <a:ea typeface="Calibri"/>
                <a:cs typeface="Times New Roman" panose="02020603050405020304" pitchFamily="18" charset="0"/>
              </a:rPr>
              <a:t>cuộc</a:t>
            </a:r>
            <a:r>
              <a:rPr lang="en-US" sz="2800" dirty="0">
                <a:latin typeface="Times New Roman" panose="02020603050405020304" pitchFamily="18" charset="0"/>
                <a:ea typeface="Calibri"/>
                <a:cs typeface="Times New Roman" panose="02020603050405020304" pitchFamily="18" charset="0"/>
              </a:rPr>
              <a:t> </a:t>
            </a:r>
            <a:r>
              <a:rPr lang="en-US" sz="2800" dirty="0" err="1">
                <a:latin typeface="Times New Roman" panose="02020603050405020304" pitchFamily="18" charset="0"/>
                <a:ea typeface="Calibri"/>
                <a:cs typeface="Times New Roman" panose="02020603050405020304" pitchFamily="18" charset="0"/>
              </a:rPr>
              <a:t>sống</a:t>
            </a:r>
            <a:r>
              <a:rPr lang="en-US" sz="2800" dirty="0">
                <a:latin typeface="Times New Roman" panose="02020603050405020304" pitchFamily="18" charset="0"/>
                <a:ea typeface="Calibri"/>
                <a:cs typeface="Times New Roman" panose="02020603050405020304" pitchFamily="18" charset="0"/>
              </a:rPr>
              <a:t> </a:t>
            </a:r>
            <a:r>
              <a:rPr lang="en-US" sz="2800" dirty="0" err="1">
                <a:latin typeface="Times New Roman" panose="02020603050405020304" pitchFamily="18" charset="0"/>
                <a:ea typeface="Calibri"/>
                <a:cs typeface="Times New Roman" panose="02020603050405020304" pitchFamily="18" charset="0"/>
              </a:rPr>
              <a:t>đáng</a:t>
            </a:r>
            <a:r>
              <a:rPr lang="en-US" sz="2800" dirty="0">
                <a:latin typeface="Times New Roman" panose="02020603050405020304" pitchFamily="18" charset="0"/>
                <a:ea typeface="Calibri"/>
                <a:cs typeface="Times New Roman" panose="02020603050405020304" pitchFamily="18" charset="0"/>
              </a:rPr>
              <a:t> </a:t>
            </a:r>
            <a:r>
              <a:rPr lang="en-US" sz="2800" dirty="0" err="1">
                <a:latin typeface="Times New Roman" panose="02020603050405020304" pitchFamily="18" charset="0"/>
                <a:ea typeface="Calibri"/>
                <a:cs typeface="Times New Roman" panose="02020603050405020304" pitchFamily="18" charset="0"/>
              </a:rPr>
              <a:t>mơ</a:t>
            </a:r>
            <a:r>
              <a:rPr lang="en-US" sz="2800" dirty="0">
                <a:latin typeface="Times New Roman" panose="02020603050405020304" pitchFamily="18" charset="0"/>
                <a:ea typeface="Calibri"/>
                <a:cs typeface="Times New Roman" panose="02020603050405020304" pitchFamily="18" charset="0"/>
              </a:rPr>
              <a:t> </a:t>
            </a:r>
            <a:r>
              <a:rPr lang="en-US" sz="2800" dirty="0" err="1" smtClean="0">
                <a:latin typeface="Times New Roman" panose="02020603050405020304" pitchFamily="18" charset="0"/>
                <a:ea typeface="Calibri"/>
                <a:cs typeface="Times New Roman" panose="02020603050405020304" pitchFamily="18" charset="0"/>
              </a:rPr>
              <a:t>ước</a:t>
            </a:r>
            <a:endParaRPr lang="en-US" sz="2800" dirty="0">
              <a:latin typeface="Times New Roman" panose="02020603050405020304" pitchFamily="18" charset="0"/>
              <a:ea typeface="Calibri"/>
              <a:cs typeface="Times New Roman" panose="02020603050405020304" pitchFamily="18" charset="0"/>
            </a:endParaRPr>
          </a:p>
        </p:txBody>
      </p:sp>
      <p:sp>
        <p:nvSpPr>
          <p:cNvPr id="4" name="Rectangle 3"/>
          <p:cNvSpPr/>
          <p:nvPr/>
        </p:nvSpPr>
        <p:spPr>
          <a:xfrm>
            <a:off x="218428" y="1647546"/>
            <a:ext cx="10658838" cy="661207"/>
          </a:xfrm>
          <a:prstGeom prst="rect">
            <a:avLst/>
          </a:prstGeom>
        </p:spPr>
        <p:txBody>
          <a:bodyPr wrap="square">
            <a:spAutoFit/>
          </a:bodyPr>
          <a:lstStyle/>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sung </a:t>
            </a:r>
            <a:r>
              <a:rPr lang="en-US" sz="2800" dirty="0" err="1">
                <a:latin typeface="Times New Roman" panose="02020603050405020304" pitchFamily="18" charset="0"/>
                <a:cs typeface="Times New Roman" panose="02020603050405020304" pitchFamily="18" charset="0"/>
              </a:rPr>
              <a:t>sướng</a:t>
            </a:r>
            <a:r>
              <a:rPr lang="en-US" sz="2800" dirty="0">
                <a:latin typeface="Times New Roman" panose="02020603050405020304" pitchFamily="18" charset="0"/>
                <a:cs typeface="Times New Roman" panose="02020603050405020304" pitchFamily="18" charset="0"/>
              </a:rPr>
              <a:t>.</a:t>
            </a:r>
          </a:p>
        </p:txBody>
      </p:sp>
      <p:sp>
        <p:nvSpPr>
          <p:cNvPr id="5" name="Rectangle 4"/>
          <p:cNvSpPr/>
          <p:nvPr/>
        </p:nvSpPr>
        <p:spPr>
          <a:xfrm>
            <a:off x="218428" y="2308753"/>
            <a:ext cx="11541456" cy="1307537"/>
          </a:xfrm>
          <a:prstGeom prst="rect">
            <a:avLst/>
          </a:prstGeom>
        </p:spPr>
        <p:txBody>
          <a:bodyPr wrap="square">
            <a:spAutoFit/>
          </a:bodyPr>
          <a:lstStyle/>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niềm</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cs typeface="Times New Roman" panose="02020603050405020304" pitchFamily="18" charset="0"/>
              </a:rPr>
              <a:t>.</a:t>
            </a:r>
          </a:p>
        </p:txBody>
      </p:sp>
      <p:sp>
        <p:nvSpPr>
          <p:cNvPr id="6" name="Rectangle 5"/>
          <p:cNvSpPr/>
          <p:nvPr/>
        </p:nvSpPr>
        <p:spPr>
          <a:xfrm>
            <a:off x="277505" y="3633350"/>
            <a:ext cx="11582399" cy="2031325"/>
          </a:xfrm>
          <a:prstGeom prst="rect">
            <a:avLst/>
          </a:prstGeom>
        </p:spPr>
        <p:txBody>
          <a:bodyPr wrap="square">
            <a:spAutoFit/>
          </a:bodyPr>
          <a:lstStyle/>
          <a:p>
            <a:pPr algn="just">
              <a:lnSpc>
                <a:spcPct val="150000"/>
              </a:lnSpc>
            </a:pPr>
            <a:r>
              <a:rPr lang="en-US" sz="2800" b="1" i="1" dirty="0">
                <a:solidFill>
                  <a:srgbClr val="00B050"/>
                </a:solidFill>
                <a:latin typeface="Times New Roman" panose="02020603050405020304" pitchFamily="18" charset="0"/>
                <a:cs typeface="Times New Roman" panose="02020603050405020304" pitchFamily="18" charset="0"/>
              </a:rPr>
              <a:t>=&gt; </a:t>
            </a:r>
            <a:r>
              <a:rPr lang="en-US" sz="2800" b="1" i="1" dirty="0" err="1">
                <a:solidFill>
                  <a:srgbClr val="00B050"/>
                </a:solidFill>
                <a:latin typeface="Times New Roman" panose="02020603050405020304" pitchFamily="18" charset="0"/>
                <a:cs typeface="Times New Roman" panose="02020603050405020304" pitchFamily="18" charset="0"/>
              </a:rPr>
              <a:t>X</a:t>
            </a:r>
            <a:r>
              <a:rPr lang="en-US" sz="2800" b="1" i="1" dirty="0" err="1" smtClean="0">
                <a:solidFill>
                  <a:srgbClr val="00B050"/>
                </a:solidFill>
                <a:latin typeface="Times New Roman" panose="02020603050405020304" pitchFamily="18" charset="0"/>
                <a:cs typeface="Times New Roman" panose="02020603050405020304" pitchFamily="18" charset="0"/>
              </a:rPr>
              <a:t>ót</a:t>
            </a:r>
            <a:r>
              <a:rPr lang="en-US" sz="2800" b="1" i="1" dirty="0" smtClean="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thương</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đồng</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cảm</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với</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cuộc</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sống</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nghèo</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smtClean="0">
                <a:solidFill>
                  <a:srgbClr val="00B050"/>
                </a:solidFill>
                <a:latin typeface="Times New Roman" panose="02020603050405020304" pitchFamily="18" charset="0"/>
                <a:cs typeface="Times New Roman" panose="02020603050405020304" pitchFamily="18" charset="0"/>
              </a:rPr>
              <a:t>khổ</a:t>
            </a:r>
            <a:r>
              <a:rPr lang="en-US" sz="2800" b="1" i="1" dirty="0" smtClean="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phát</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hiện</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ra</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vẻ</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đẹp</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ẩn</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sâu</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dưới</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đáy</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tâm</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hồn</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của</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những</a:t>
            </a:r>
            <a:r>
              <a:rPr lang="en-US" sz="2800" b="1" i="1" dirty="0">
                <a:solidFill>
                  <a:srgbClr val="00B050"/>
                </a:solidFill>
                <a:latin typeface="Times New Roman" panose="02020603050405020304" pitchFamily="18" charset="0"/>
                <a:cs typeface="Times New Roman" panose="02020603050405020304" pitchFamily="18" charset="0"/>
              </a:rPr>
              <a:t> con </a:t>
            </a:r>
            <a:r>
              <a:rPr lang="en-US" sz="2800" b="1" i="1" dirty="0" err="1">
                <a:solidFill>
                  <a:srgbClr val="00B050"/>
                </a:solidFill>
                <a:latin typeface="Times New Roman" panose="02020603050405020304" pitchFamily="18" charset="0"/>
                <a:cs typeface="Times New Roman" panose="02020603050405020304" pitchFamily="18" charset="0"/>
              </a:rPr>
              <a:t>người</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nghèo</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khổ</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thông</a:t>
            </a:r>
            <a:r>
              <a:rPr lang="en-US" sz="2800" b="1" i="1" dirty="0">
                <a:solidFill>
                  <a:srgbClr val="00B050"/>
                </a:solidFill>
                <a:latin typeface="Times New Roman" panose="02020603050405020304" pitchFamily="18" charset="0"/>
                <a:cs typeface="Times New Roman" panose="02020603050405020304" pitchFamily="18" charset="0"/>
              </a:rPr>
              <a:t> qua </a:t>
            </a:r>
            <a:r>
              <a:rPr lang="en-US" sz="2800" b="1" i="1" dirty="0" err="1">
                <a:solidFill>
                  <a:srgbClr val="00B050"/>
                </a:solidFill>
                <a:latin typeface="Times New Roman" panose="02020603050405020304" pitchFamily="18" charset="0"/>
                <a:cs typeface="Times New Roman" panose="02020603050405020304" pitchFamily="18" charset="0"/>
              </a:rPr>
              <a:t>khát</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khát</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vọng</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đổi</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đời</a:t>
            </a:r>
            <a:r>
              <a:rPr lang="en-US" sz="2800" b="1" i="1" dirty="0">
                <a:solidFill>
                  <a:srgbClr val="00B050"/>
                </a:solidFill>
                <a:latin typeface="Times New Roman" panose="02020603050405020304" pitchFamily="18" charset="0"/>
                <a:cs typeface="Times New Roman" panose="02020603050405020304" pitchFamily="18" charset="0"/>
              </a:rPr>
              <a:t>. → </a:t>
            </a:r>
            <a:r>
              <a:rPr lang="en-US" sz="2800" b="1" i="1" dirty="0" err="1">
                <a:solidFill>
                  <a:srgbClr val="00B050"/>
                </a:solidFill>
                <a:latin typeface="Times New Roman" panose="02020603050405020304" pitchFamily="18" charset="0"/>
                <a:cs typeface="Times New Roman" panose="02020603050405020304" pitchFamily="18" charset="0"/>
              </a:rPr>
              <a:t>giá</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trị</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nhân</a:t>
            </a:r>
            <a:r>
              <a:rPr lang="en-US" sz="2800" b="1" i="1" dirty="0">
                <a:solidFill>
                  <a:srgbClr val="00B050"/>
                </a:solidFill>
                <a:latin typeface="Times New Roman" panose="02020603050405020304" pitchFamily="18" charset="0"/>
                <a:cs typeface="Times New Roman" panose="02020603050405020304" pitchFamily="18" charset="0"/>
              </a:rPr>
              <a:t> </a:t>
            </a:r>
            <a:r>
              <a:rPr lang="en-US" sz="2800" b="1" i="1" dirty="0" err="1">
                <a:solidFill>
                  <a:srgbClr val="00B050"/>
                </a:solidFill>
                <a:latin typeface="Times New Roman" panose="02020603050405020304" pitchFamily="18" charset="0"/>
                <a:cs typeface="Times New Roman" panose="02020603050405020304" pitchFamily="18" charset="0"/>
              </a:rPr>
              <a:t>đạo</a:t>
            </a:r>
            <a:r>
              <a:rPr lang="en-US" sz="2800" b="1" i="1" dirty="0">
                <a:solidFill>
                  <a:srgbClr val="00B05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5188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3020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14">
            <a:extLst>
              <a:ext uri="{FF2B5EF4-FFF2-40B4-BE49-F238E27FC236}">
                <a16:creationId xmlns="" xmlns:a16="http://schemas.microsoft.com/office/drawing/2014/main" id="{BA38251B-0CBD-449D-ADF5-BB228E51A072}"/>
              </a:ext>
            </a:extLst>
          </p:cNvPr>
          <p:cNvSpPr txBox="1">
            <a:spLocks noChangeArrowheads="1"/>
          </p:cNvSpPr>
          <p:nvPr/>
        </p:nvSpPr>
        <p:spPr bwMode="auto">
          <a:xfrm>
            <a:off x="419100" y="850900"/>
            <a:ext cx="457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ahoma" panose="020B0604030504040204" pitchFamily="34" charset="0"/>
                <a:ea typeface="+mn-ea"/>
                <a:cs typeface="Tahoma" panose="020B0604030504040204" pitchFamily="34" charset="0"/>
              </a:rPr>
              <a:t>II</a:t>
            </a:r>
          </a:p>
        </p:txBody>
      </p:sp>
      <p:sp>
        <p:nvSpPr>
          <p:cNvPr id="42001" name="TextBox 51">
            <a:extLst>
              <a:ext uri="{FF2B5EF4-FFF2-40B4-BE49-F238E27FC236}">
                <a16:creationId xmlns="" xmlns:a16="http://schemas.microsoft.com/office/drawing/2014/main" id="{D2104545-72A9-4F9D-8BC1-B3C0713BD2E2}"/>
              </a:ext>
            </a:extLst>
          </p:cNvPr>
          <p:cNvSpPr txBox="1">
            <a:spLocks noChangeArrowheads="1"/>
          </p:cNvSpPr>
          <p:nvPr/>
        </p:nvSpPr>
        <p:spPr bwMode="auto">
          <a:xfrm>
            <a:off x="304800" y="611188"/>
            <a:ext cx="11582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nl-NL"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Cảm nhận rất rõ: </a:t>
            </a:r>
            <a:r>
              <a:rPr kumimoji="0" lang="nl-NL" altLang="en-US" sz="30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“mùi riêng của đất, của quê hương này”.</a:t>
            </a:r>
            <a:endParaRPr kumimoji="0" lang="en-US"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nl-NL"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Cảnh ngày tàn và những kiếp người tàn tạ: gợi cho Liên </a:t>
            </a:r>
            <a:r>
              <a:rPr kumimoji="0" lang="nl-NL" altLang="en-US" sz="3000" b="1" i="1"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nỗi buồn thấm thía</a:t>
            </a:r>
            <a:r>
              <a:rPr kumimoji="0" lang="nl-NL"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nl-NL" altLang="en-US" sz="30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Liên ngồi lặng yên</a:t>
            </a:r>
            <a:r>
              <a:rPr kumimoji="0" lang="nl-NL"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nl-NL" altLang="en-US" sz="30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lòng man mác trước cái giờ khắc của ngày tàn</a:t>
            </a:r>
            <a:r>
              <a:rPr kumimoji="0" lang="nl-NL"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nl-NL"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nl-NL" altLang="en-US" sz="3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Động lòng thương </a:t>
            </a:r>
            <a:r>
              <a:rPr kumimoji="0" lang="nl-NL"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những đứa trẻ nhà nghèo nhưng chính chị cũng không có tiền mà cho chúng.</a:t>
            </a:r>
            <a:endParaRPr kumimoji="0" lang="en-US"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nl-NL"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nl-NL" altLang="en-US" sz="3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Xót thương </a:t>
            </a:r>
            <a:r>
              <a:rPr kumimoji="0" lang="nl-NL"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mẹ con chị Tí: ngày mò cua bắt tép, tối dọn cái hàng nước chè tươi chả kiếm được bao nhiêu.</a:t>
            </a:r>
            <a:endParaRPr kumimoji="0" lang="en-US"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nl-NL"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nl-NL"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Liên là một cô bé có </a:t>
            </a:r>
            <a:r>
              <a:rPr kumimoji="0" lang="nl-NL" altLang="en-US" sz="3000" b="1" i="1"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tâm hồn nhạy cảm, tinh tế, có lòng trắc ẩn, yêu thương con người.</a:t>
            </a:r>
            <a:endParaRPr kumimoji="0" lang="en-US" altLang="en-US" sz="3000" b="1" i="1"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=&gt; Thạch Lam kín đáo bày tỏ tình cảm của mình:  Yêu mến, gắn bó với thiên nhiên đất nước; Xót thương đối với những kiếp người nghèo khổ.</a:t>
            </a:r>
            <a:endParaRPr kumimoji="0" lang="en-US" altLang="en-US" sz="3000" b="1" i="0" u="none" strike="noStrike" kern="1200" cap="none" spc="0" normalizeH="0" baseline="0" noProof="0">
              <a:ln>
                <a:noFill/>
              </a:ln>
              <a:solidFill>
                <a:srgbClr val="6B7D5F"/>
              </a:solidFill>
              <a:effectLst/>
              <a:uLnTx/>
              <a:uFillTx/>
              <a:latin typeface="Times New Roman" panose="02020603050405020304" pitchFamily="18" charset="0"/>
              <a:ea typeface="+mn-ea"/>
              <a:cs typeface="Times New Roman" panose="02020603050405020304" pitchFamily="18" charset="0"/>
            </a:endParaRPr>
          </a:p>
        </p:txBody>
      </p:sp>
      <p:sp>
        <p:nvSpPr>
          <p:cNvPr id="47108" name="Rectangle 12">
            <a:extLst>
              <a:ext uri="{FF2B5EF4-FFF2-40B4-BE49-F238E27FC236}">
                <a16:creationId xmlns="" xmlns:a16="http://schemas.microsoft.com/office/drawing/2014/main" id="{EE7155DD-7979-42DF-BDBA-72970A28057B}"/>
              </a:ext>
            </a:extLst>
          </p:cNvPr>
          <p:cNvSpPr>
            <a:spLocks noChangeArrowheads="1"/>
          </p:cNvSpPr>
          <p:nvPr/>
        </p:nvSpPr>
        <p:spPr bwMode="auto">
          <a:xfrm>
            <a:off x="152400" y="25400"/>
            <a:ext cx="54483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1F497D"/>
                </a:solidFill>
                <a:effectLst/>
                <a:uLnTx/>
                <a:uFillTx/>
                <a:latin typeface="Times New Roman" panose="02020603050405020304" pitchFamily="18" charset="0"/>
                <a:ea typeface="+mn-ea"/>
                <a:cs typeface="+mn-cs"/>
              </a:rPr>
              <a:t>c.Tâm trạng của nhân vật Liên</a:t>
            </a:r>
            <a:endParaRPr kumimoji="0" lang="vi-VN" altLang="en-US" sz="3200" b="1" i="1" u="none" strike="noStrike" kern="1200" cap="none" spc="0" normalizeH="0" baseline="0" noProof="0">
              <a:ln>
                <a:noFill/>
              </a:ln>
              <a:solidFill>
                <a:srgbClr val="1F497D"/>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iterate type="wd">
                                    <p:tmPct val="10000"/>
                                  </p:iterate>
                                  <p:childTnLst>
                                    <p:set>
                                      <p:cBhvr>
                                        <p:cTn id="6" dur="1" fill="hold">
                                          <p:stCondLst>
                                            <p:cond delay="0"/>
                                          </p:stCondLst>
                                        </p:cTn>
                                        <p:tgtEl>
                                          <p:spTgt spid="42001">
                                            <p:txEl>
                                              <p:pRg st="0" end="0"/>
                                            </p:txEl>
                                          </p:spTgt>
                                        </p:tgtEl>
                                        <p:attrNameLst>
                                          <p:attrName>style.visibility</p:attrName>
                                        </p:attrNameLst>
                                      </p:cBhvr>
                                      <p:to>
                                        <p:strVal val="visible"/>
                                      </p:to>
                                    </p:set>
                                    <p:animEffect transition="in" filter="barn(inVertical)">
                                      <p:cBhvr>
                                        <p:cTn id="7" dur="500"/>
                                        <p:tgtEl>
                                          <p:spTgt spid="4200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iterate type="wd">
                                    <p:tmPct val="10000"/>
                                  </p:iterate>
                                  <p:childTnLst>
                                    <p:set>
                                      <p:cBhvr>
                                        <p:cTn id="11" dur="1" fill="hold">
                                          <p:stCondLst>
                                            <p:cond delay="0"/>
                                          </p:stCondLst>
                                        </p:cTn>
                                        <p:tgtEl>
                                          <p:spTgt spid="42001">
                                            <p:txEl>
                                              <p:pRg st="1" end="1"/>
                                            </p:txEl>
                                          </p:spTgt>
                                        </p:tgtEl>
                                        <p:attrNameLst>
                                          <p:attrName>style.visibility</p:attrName>
                                        </p:attrNameLst>
                                      </p:cBhvr>
                                      <p:to>
                                        <p:strVal val="visible"/>
                                      </p:to>
                                    </p:set>
                                    <p:animEffect transition="in" filter="barn(inVertical)">
                                      <p:cBhvr>
                                        <p:cTn id="12" dur="500"/>
                                        <p:tgtEl>
                                          <p:spTgt spid="4200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iterate type="wd">
                                    <p:tmPct val="10000"/>
                                  </p:iterate>
                                  <p:childTnLst>
                                    <p:set>
                                      <p:cBhvr>
                                        <p:cTn id="16" dur="1" fill="hold">
                                          <p:stCondLst>
                                            <p:cond delay="0"/>
                                          </p:stCondLst>
                                        </p:cTn>
                                        <p:tgtEl>
                                          <p:spTgt spid="42001">
                                            <p:txEl>
                                              <p:pRg st="2" end="2"/>
                                            </p:txEl>
                                          </p:spTgt>
                                        </p:tgtEl>
                                        <p:attrNameLst>
                                          <p:attrName>style.visibility</p:attrName>
                                        </p:attrNameLst>
                                      </p:cBhvr>
                                      <p:to>
                                        <p:strVal val="visible"/>
                                      </p:to>
                                    </p:set>
                                    <p:animEffect transition="in" filter="barn(inVertical)">
                                      <p:cBhvr>
                                        <p:cTn id="17" dur="500"/>
                                        <p:tgtEl>
                                          <p:spTgt spid="4200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iterate type="wd">
                                    <p:tmPct val="10000"/>
                                  </p:iterate>
                                  <p:childTnLst>
                                    <p:set>
                                      <p:cBhvr>
                                        <p:cTn id="21" dur="1" fill="hold">
                                          <p:stCondLst>
                                            <p:cond delay="0"/>
                                          </p:stCondLst>
                                        </p:cTn>
                                        <p:tgtEl>
                                          <p:spTgt spid="42001">
                                            <p:txEl>
                                              <p:pRg st="3" end="3"/>
                                            </p:txEl>
                                          </p:spTgt>
                                        </p:tgtEl>
                                        <p:attrNameLst>
                                          <p:attrName>style.visibility</p:attrName>
                                        </p:attrNameLst>
                                      </p:cBhvr>
                                      <p:to>
                                        <p:strVal val="visible"/>
                                      </p:to>
                                    </p:set>
                                    <p:animEffect transition="in" filter="barn(inVertical)">
                                      <p:cBhvr>
                                        <p:cTn id="22" dur="500"/>
                                        <p:tgtEl>
                                          <p:spTgt spid="4200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iterate type="wd">
                                    <p:tmPct val="10000"/>
                                  </p:iterate>
                                  <p:childTnLst>
                                    <p:set>
                                      <p:cBhvr>
                                        <p:cTn id="26" dur="1" fill="hold">
                                          <p:stCondLst>
                                            <p:cond delay="0"/>
                                          </p:stCondLst>
                                        </p:cTn>
                                        <p:tgtEl>
                                          <p:spTgt spid="42001">
                                            <p:txEl>
                                              <p:pRg st="4" end="4"/>
                                            </p:txEl>
                                          </p:spTgt>
                                        </p:tgtEl>
                                        <p:attrNameLst>
                                          <p:attrName>style.visibility</p:attrName>
                                        </p:attrNameLst>
                                      </p:cBhvr>
                                      <p:to>
                                        <p:strVal val="visible"/>
                                      </p:to>
                                    </p:set>
                                    <p:animEffect transition="in" filter="barn(inVertical)">
                                      <p:cBhvr>
                                        <p:cTn id="27" dur="500"/>
                                        <p:tgtEl>
                                          <p:spTgt spid="4200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iterate type="wd">
                                    <p:tmPct val="10000"/>
                                  </p:iterate>
                                  <p:childTnLst>
                                    <p:set>
                                      <p:cBhvr>
                                        <p:cTn id="31" dur="1" fill="hold">
                                          <p:stCondLst>
                                            <p:cond delay="0"/>
                                          </p:stCondLst>
                                        </p:cTn>
                                        <p:tgtEl>
                                          <p:spTgt spid="42001">
                                            <p:txEl>
                                              <p:pRg st="5" end="5"/>
                                            </p:txEl>
                                          </p:spTgt>
                                        </p:tgtEl>
                                        <p:attrNameLst>
                                          <p:attrName>style.visibility</p:attrName>
                                        </p:attrNameLst>
                                      </p:cBhvr>
                                      <p:to>
                                        <p:strVal val="visible"/>
                                      </p:to>
                                    </p:set>
                                    <p:animEffect transition="in" filter="barn(inVertical)">
                                      <p:cBhvr>
                                        <p:cTn id="32" dur="500"/>
                                        <p:tgtEl>
                                          <p:spTgt spid="4200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FC4FD9EB-25F3-4229-888A-7A15B73045DB}"/>
              </a:ext>
            </a:extLst>
          </p:cNvPr>
          <p:cNvSpPr txBox="1"/>
          <p:nvPr/>
        </p:nvSpPr>
        <p:spPr>
          <a:xfrm>
            <a:off x="0" y="114300"/>
            <a:ext cx="12192000" cy="662940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9157" name="TextBox 3">
            <a:extLst>
              <a:ext uri="{FF2B5EF4-FFF2-40B4-BE49-F238E27FC236}">
                <a16:creationId xmlns="" xmlns:a16="http://schemas.microsoft.com/office/drawing/2014/main" id="{85C6254A-874F-480D-A9E1-86829620EFD3}"/>
              </a:ext>
            </a:extLst>
          </p:cNvPr>
          <p:cNvSpPr txBox="1">
            <a:spLocks noChangeArrowheads="1"/>
          </p:cNvSpPr>
          <p:nvPr/>
        </p:nvSpPr>
        <p:spPr bwMode="auto">
          <a:xfrm>
            <a:off x="20638" y="114300"/>
            <a:ext cx="12018962"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Tiếng trống thu không trên cái chòi của huyện nhỏ; từng tiếng một vang ra để gọi buổi chiều. Phương tây đỏ rực như lửa cháy và những đám mây ánh hồng như hòn than sắp tàn. Dãy tre làng trước mặt đen lại và cắt hình rõ rệt trên nền trời.</a:t>
            </a: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457200" algn="just" defTabSz="914400" rtl="0" eaLnBrk="0" fontAlgn="base" latinLnBrk="0" hangingPunct="0">
              <a:lnSpc>
                <a:spcPct val="100000"/>
              </a:lnSpc>
              <a:spcBef>
                <a:spcPct val="0"/>
              </a:spcBef>
              <a:spcAft>
                <a:spcPct val="0"/>
              </a:spcAft>
              <a:buClrTx/>
              <a:buSzTx/>
              <a:buFontTx/>
              <a:buNone/>
              <a:tabLst/>
              <a:defRPr/>
            </a:pP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Chiều, chiều rồi. Một chiều êm ả như ru, văng vẳng tiếng ếch nhái kêu ran ngoài đồng ruộng theo gió nhẹ đưa vào. Trong cửa hàng hơi tối, muỗi đã bắt đầu vo ve. Liên ngồi yên lặng bên mấy quả thuốc sơn đen; đôi mắt chị bóng tối ngập đầy dần và cái buồn của buổi chiều quê thấm thía vào tâm hồn ngây thơ của chị: Liên không hiểu sao, nhưng chị thấy lòng buồn man mác trước cái giờ khắc của ngày tàn. </a:t>
            </a: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1) Nêu nội dung chính của văn bản?</a:t>
            </a: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2) Câu </a:t>
            </a: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Tiếng trống thu không … sắp tàn</a:t>
            </a: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sử dụng biện pháp tu từ gì? Hãy xác định và nêu hiệu quả nghệ thuật của biện pháp tu từ đó?</a:t>
            </a: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3) Nêu ý nghĩa nghệ thuật việc tạo nhịp điệu trong các câu văn </a:t>
            </a: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Chiều, chiều rồi. Một chiều êm ả như ru, văng vẳng tiếng ếch nhái kêu ran ngoài đồng ruộng theo gió nhẹ đưa vào.</a:t>
            </a: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12346A55-4D53-440E-8BCB-B12D2E0B4368}"/>
              </a:ext>
            </a:extLst>
          </p:cNvPr>
          <p:cNvSpPr txBox="1"/>
          <p:nvPr/>
        </p:nvSpPr>
        <p:spPr>
          <a:xfrm>
            <a:off x="0" y="114300"/>
            <a:ext cx="12192000" cy="6629400"/>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 name="TextBox 3">
            <a:extLst>
              <a:ext uri="{FF2B5EF4-FFF2-40B4-BE49-F238E27FC236}">
                <a16:creationId xmlns="" xmlns:a16="http://schemas.microsoft.com/office/drawing/2014/main" id="{118D3BD3-B83D-40F5-8F12-A6FFB43611A0}"/>
              </a:ext>
            </a:extLst>
          </p:cNvPr>
          <p:cNvSpPr txBox="1">
            <a:spLocks noChangeArrowheads="1"/>
          </p:cNvSpPr>
          <p:nvPr/>
        </p:nvSpPr>
        <p:spPr bwMode="auto">
          <a:xfrm>
            <a:off x="152400" y="114300"/>
            <a:ext cx="118872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1) Nội dung chính của văn bản: </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Nhà văn tả cảnh chiều tàn ở phố huyện nghèo;</a:t>
            </a: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Tâm trạng của nhân vật Liên trước cảnh chiều tàn đó.</a:t>
            </a: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2) Câu </a:t>
            </a: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Tiếng trống thu không trên cái chòi của huyện nhỏ; từng tiếng một vang ra để gọi buổi chiều. Phương tây đỏ rực như lửa cháy và những đám mây ánh hồng như hòn than sắp tàn</a:t>
            </a: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sử dụng biện pháp tu từ nhân hoá </a:t>
            </a: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qua từ </a:t>
            </a: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gọi); </a:t>
            </a:r>
            <a:r>
              <a:rPr kumimoji="0" lang="en-US" altLang="en-US" sz="28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so sánh </a:t>
            </a: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như lửa cháy…như hòn than)</a:t>
            </a: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Hiệu quả nghệ thuật của biện pháp tu từ đó: </a:t>
            </a: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 Nhân hoá: </a:t>
            </a: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Dưới ngòi bút nhà văn, tiếng trống không còn là một âm thanh bình thường mà nó còn vang lên tha thiết, tiếng </a:t>
            </a: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gọi</a:t>
            </a: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con người trở về mái ấm gia đình, gọi chiều buông vội, thức dậy trong vạn vật những nỗi niềm riêng. </a:t>
            </a: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 So sánh: </a:t>
            </a: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gợi những màu sắc vụt sáng lên trước khi sắp tắt. Sự vật đang chuyển dần trạng thái, đang tự nó mất dần đi ánh sáng, sức sống, đang tàn tạ dần trong chiều muộn. Nhà văn đã vẽ nên những hình ảnh vừa tinh tế vừa thân thuộc, gần gũi với những tâm hồn quê.</a:t>
            </a: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arn(inVertical)">
                                      <p:cBhvr>
                                        <p:cTn id="15" dur="500"/>
                                        <p:tgtEl>
                                          <p:spTgt spid="4">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barn(inVertical)">
                                      <p:cBhvr>
                                        <p:cTn id="20" dur="500"/>
                                        <p:tgtEl>
                                          <p:spTgt spid="4">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barn(inVertical)">
                                      <p:cBhvr>
                                        <p:cTn id="25" dur="500"/>
                                        <p:tgtEl>
                                          <p:spTgt spid="4">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barn(inVertical)">
                                      <p:cBhvr>
                                        <p:cTn id="30" dur="500"/>
                                        <p:tgtEl>
                                          <p:spTgt spid="4">
                                            <p:txEl>
                                              <p:pRg st="5" end="5"/>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barn(inVertical)">
                                      <p:cBhvr>
                                        <p:cTn id="35"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 xmlns:a16="http://schemas.microsoft.com/office/drawing/2014/main" id="{4B2D71AE-42CE-4DDA-92EE-E454AAD38F03}"/>
              </a:ext>
            </a:extLst>
          </p:cNvPr>
          <p:cNvSpPr>
            <a:spLocks noGrp="1"/>
          </p:cNvSpPr>
          <p:nvPr>
            <p:ph type="title"/>
          </p:nvPr>
        </p:nvSpPr>
        <p:spPr/>
        <p:txBody>
          <a:bodyPr/>
          <a:lstStyle/>
          <a:p>
            <a:endParaRPr lang="en-US" altLang="en-US" dirty="0"/>
          </a:p>
        </p:txBody>
      </p:sp>
      <p:sp>
        <p:nvSpPr>
          <p:cNvPr id="51203" name="Content Placeholder 2">
            <a:extLst>
              <a:ext uri="{FF2B5EF4-FFF2-40B4-BE49-F238E27FC236}">
                <a16:creationId xmlns="" xmlns:a16="http://schemas.microsoft.com/office/drawing/2014/main" id="{9BA94039-7842-4C53-AEF4-B0C505951D7C}"/>
              </a:ext>
            </a:extLst>
          </p:cNvPr>
          <p:cNvSpPr>
            <a:spLocks noGrp="1"/>
          </p:cNvSpPr>
          <p:nvPr>
            <p:ph idx="1"/>
          </p:nvPr>
        </p:nvSpPr>
        <p:spPr>
          <a:xfrm>
            <a:off x="457200" y="381000"/>
            <a:ext cx="10972800" cy="4525963"/>
          </a:xfrm>
        </p:spPr>
        <p:txBody>
          <a:bodyPr/>
          <a:lstStyle/>
          <a:p>
            <a:pPr marL="0">
              <a:spcBef>
                <a:spcPct val="0"/>
              </a:spcBef>
            </a:pPr>
            <a:r>
              <a:rPr lang="en-US" altLang="en-US" dirty="0">
                <a:solidFill>
                  <a:srgbClr val="000000"/>
                </a:solidFill>
                <a:latin typeface="Times New Roman" panose="02020603050405020304" pitchFamily="18" charset="0"/>
                <a:cs typeface="Times New Roman" panose="02020603050405020304" pitchFamily="18" charset="0"/>
              </a:rPr>
              <a:t>3.  Ý </a:t>
            </a:r>
            <a:r>
              <a:rPr lang="en-US" altLang="en-US" dirty="0" err="1">
                <a:solidFill>
                  <a:srgbClr val="000000"/>
                </a:solidFill>
                <a:latin typeface="Times New Roman" panose="02020603050405020304" pitchFamily="18" charset="0"/>
                <a:cs typeface="Times New Roman" panose="02020603050405020304" pitchFamily="18" charset="0"/>
              </a:rPr>
              <a:t>nghĩa</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nghệ</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thuật</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việc</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tạo</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nhịp</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điệu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trong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các</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câu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văn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Chiều</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chiều</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rồi</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Một</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chiều</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êm</a:t>
            </a:r>
            <a:r>
              <a:rPr lang="en-US" altLang="en-US" i="1" dirty="0">
                <a:solidFill>
                  <a:srgbClr val="000000"/>
                </a:solidFill>
                <a:latin typeface="Times New Roman" panose="02020603050405020304" pitchFamily="18" charset="0"/>
                <a:cs typeface="Times New Roman" panose="02020603050405020304" pitchFamily="18" charset="0"/>
              </a:rPr>
              <a:t> ả </a:t>
            </a:r>
            <a:r>
              <a:rPr lang="en-US" altLang="en-US" i="1" dirty="0" err="1">
                <a:solidFill>
                  <a:srgbClr val="000000"/>
                </a:solidFill>
                <a:latin typeface="Times New Roman" panose="02020603050405020304" pitchFamily="18" charset="0"/>
                <a:cs typeface="Times New Roman" panose="02020603050405020304" pitchFamily="18" charset="0"/>
              </a:rPr>
              <a:t>như</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ru</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văng</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vẳng</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tiếng</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ếch</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nhái</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kêu</a:t>
            </a:r>
            <a:r>
              <a:rPr lang="en-US" altLang="en-US" i="1" dirty="0">
                <a:solidFill>
                  <a:srgbClr val="000000"/>
                </a:solidFill>
                <a:latin typeface="Times New Roman" panose="02020603050405020304" pitchFamily="18" charset="0"/>
                <a:cs typeface="Times New Roman" panose="02020603050405020304" pitchFamily="18" charset="0"/>
              </a:rPr>
              <a:t> ran </a:t>
            </a:r>
            <a:r>
              <a:rPr lang="en-US" altLang="en-US" i="1" dirty="0" err="1">
                <a:solidFill>
                  <a:srgbClr val="000000"/>
                </a:solidFill>
                <a:latin typeface="Times New Roman" panose="02020603050405020304" pitchFamily="18" charset="0"/>
                <a:cs typeface="Times New Roman" panose="02020603050405020304" pitchFamily="18" charset="0"/>
              </a:rPr>
              <a:t>ngoài</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đồng</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ruộng</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theo</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gió</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nhẹ</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đưa</a:t>
            </a:r>
            <a:r>
              <a:rPr lang="en-US" altLang="en-US" i="1" dirty="0">
                <a:solidFill>
                  <a:srgbClr val="000000"/>
                </a:solidFill>
                <a:latin typeface="Times New Roman" panose="02020603050405020304" pitchFamily="18" charset="0"/>
                <a:cs typeface="Times New Roman" panose="02020603050405020304" pitchFamily="18" charset="0"/>
              </a:rPr>
              <a:t> </a:t>
            </a:r>
            <a:r>
              <a:rPr lang="en-US" altLang="en-US" i="1" dirty="0" err="1">
                <a:solidFill>
                  <a:srgbClr val="000000"/>
                </a:solidFill>
                <a:latin typeface="Times New Roman" panose="02020603050405020304" pitchFamily="18" charset="0"/>
                <a:cs typeface="Times New Roman" panose="02020603050405020304" pitchFamily="18" charset="0"/>
              </a:rPr>
              <a:t>vào</a:t>
            </a:r>
            <a:r>
              <a:rPr lang="en-US" altLang="en-US" i="1" dirty="0">
                <a:solidFill>
                  <a:srgbClr val="000000"/>
                </a:solidFill>
                <a:latin typeface="Times New Roman" panose="02020603050405020304" pitchFamily="18" charset="0"/>
                <a:cs typeface="Times New Roman" panose="02020603050405020304" pitchFamily="18" charset="0"/>
              </a:rPr>
              <a:t>.</a:t>
            </a:r>
            <a:endParaRPr lang="en-US" altLang="en-US" dirty="0">
              <a:latin typeface="Times New Roman" panose="02020603050405020304" pitchFamily="18" charset="0"/>
              <a:cs typeface="Times New Roman" panose="02020603050405020304" pitchFamily="18" charset="0"/>
            </a:endParaRPr>
          </a:p>
          <a:p>
            <a:pPr marL="0">
              <a:spcBef>
                <a:spcPct val="0"/>
              </a:spcBef>
            </a:pP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Nhịp</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điệu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câu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văn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nhẹ</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nhàng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êm</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ái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nhờ</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sự</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phối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hợp</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câu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ngắn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với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câu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dài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hợp</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lí</a:t>
            </a:r>
            <a:r>
              <a:rPr lang="en-US" altLang="en-US" dirty="0">
                <a:solidFill>
                  <a:srgbClr val="000000"/>
                </a:solidFill>
                <a:latin typeface="Times New Roman" panose="02020603050405020304" pitchFamily="18" charset="0"/>
                <a:cs typeface="Times New Roman" panose="02020603050405020304" pitchFamily="18" charset="0"/>
              </a:rPr>
              <a:t>. Hai </a:t>
            </a:r>
            <a:r>
              <a:rPr lang="en-US" altLang="en-US" dirty="0" err="1">
                <a:solidFill>
                  <a:srgbClr val="000000"/>
                </a:solidFill>
                <a:latin typeface="Times New Roman" panose="02020603050405020304" pitchFamily="18" charset="0"/>
                <a:cs typeface="Times New Roman" panose="02020603050405020304" pitchFamily="18" charset="0"/>
              </a:rPr>
              <a:t>câu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văn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có</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nhiều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thanh</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bằng</a:t>
            </a:r>
            <a:r>
              <a:rPr lang="en-US" altLang="en-US" dirty="0">
                <a:solidFill>
                  <a:srgbClr val="000000"/>
                </a:solidFill>
                <a:latin typeface="Times New Roman" panose="02020603050405020304" pitchFamily="18" charset="0"/>
                <a:cs typeface="Times New Roman" panose="02020603050405020304" pitchFamily="18" charset="0"/>
              </a:rPr>
              <a:t>. Thanh </a:t>
            </a:r>
            <a:r>
              <a:rPr lang="en-US" altLang="en-US" dirty="0" err="1">
                <a:solidFill>
                  <a:srgbClr val="000000"/>
                </a:solidFill>
                <a:latin typeface="Times New Roman" panose="02020603050405020304" pitchFamily="18" charset="0"/>
                <a:cs typeface="Times New Roman" panose="02020603050405020304" pitchFamily="18" charset="0"/>
              </a:rPr>
              <a:t>bằng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được</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đặt</a:t>
            </a:r>
            <a:r>
              <a:rPr lang="en-US" altLang="en-US" dirty="0">
                <a:solidFill>
                  <a:srgbClr val="000000"/>
                </a:solidFill>
                <a:latin typeface="Times New Roman" panose="02020603050405020304" pitchFamily="18" charset="0"/>
                <a:cs typeface="Times New Roman" panose="02020603050405020304" pitchFamily="18" charset="0"/>
              </a:rPr>
              <a:t> ở </a:t>
            </a:r>
            <a:r>
              <a:rPr lang="en-US" altLang="en-US" dirty="0" err="1">
                <a:solidFill>
                  <a:srgbClr val="000000"/>
                </a:solidFill>
                <a:latin typeface="Times New Roman" panose="02020603050405020304" pitchFamily="18" charset="0"/>
                <a:cs typeface="Times New Roman" panose="02020603050405020304" pitchFamily="18" charset="0"/>
              </a:rPr>
              <a:t>cuối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nhịp</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câu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văn</a:t>
            </a:r>
            <a:r>
              <a:rPr lang="en-US" altLang="en-US" dirty="0">
                <a:solidFill>
                  <a:srgbClr val="000000"/>
                </a:solidFill>
                <a:latin typeface="Times New Roman" panose="02020603050405020304" pitchFamily="18" charset="0"/>
                <a:cs typeface="Times New Roman" panose="02020603050405020304" pitchFamily="18" charset="0"/>
              </a:rPr>
              <a:t> ( </a:t>
            </a:r>
            <a:r>
              <a:rPr lang="en-US" altLang="en-US" i="1" dirty="0" err="1">
                <a:solidFill>
                  <a:srgbClr val="000000"/>
                </a:solidFill>
                <a:latin typeface="Times New Roman" panose="02020603050405020304" pitchFamily="18" charset="0"/>
                <a:cs typeface="Times New Roman" panose="02020603050405020304" pitchFamily="18" charset="0"/>
              </a:rPr>
              <a:t>chiều</a:t>
            </a:r>
            <a:r>
              <a:rPr lang="en-US" altLang="en-US" i="1" dirty="0">
                <a:solidFill>
                  <a:srgbClr val="000000"/>
                </a:solidFill>
                <a:latin typeface="Times New Roman" panose="02020603050405020304" pitchFamily="18" charset="0"/>
                <a:cs typeface="Times New Roman" panose="02020603050405020304" pitchFamily="18" charset="0"/>
              </a:rPr>
              <a:t>…</a:t>
            </a:r>
            <a:r>
              <a:rPr lang="en-US" altLang="en-US" i="1" dirty="0" err="1">
                <a:solidFill>
                  <a:srgbClr val="000000"/>
                </a:solidFill>
                <a:latin typeface="Times New Roman" panose="02020603050405020304" pitchFamily="18" charset="0"/>
                <a:cs typeface="Times New Roman" panose="02020603050405020304" pitchFamily="18" charset="0"/>
              </a:rPr>
              <a:t>rồi</a:t>
            </a:r>
            <a:r>
              <a:rPr lang="en-US" altLang="en-US" i="1" dirty="0">
                <a:solidFill>
                  <a:srgbClr val="000000"/>
                </a:solidFill>
                <a:latin typeface="Times New Roman" panose="02020603050405020304" pitchFamily="18" charset="0"/>
                <a:cs typeface="Times New Roman" panose="02020603050405020304" pitchFamily="18" charset="0"/>
              </a:rPr>
              <a:t>…</a:t>
            </a:r>
            <a:r>
              <a:rPr lang="en-US" altLang="en-US" i="1" dirty="0" err="1">
                <a:solidFill>
                  <a:srgbClr val="000000"/>
                </a:solidFill>
                <a:latin typeface="Times New Roman" panose="02020603050405020304" pitchFamily="18" charset="0"/>
                <a:cs typeface="Times New Roman" panose="02020603050405020304" pitchFamily="18" charset="0"/>
              </a:rPr>
              <a:t>ru</a:t>
            </a:r>
            <a:r>
              <a:rPr lang="en-US" altLang="en-US" i="1" dirty="0">
                <a:solidFill>
                  <a:srgbClr val="000000"/>
                </a:solidFill>
                <a:latin typeface="Times New Roman" panose="02020603050405020304" pitchFamily="18" charset="0"/>
                <a:cs typeface="Times New Roman" panose="02020603050405020304" pitchFamily="18" charset="0"/>
              </a:rPr>
              <a:t>…</a:t>
            </a:r>
            <a:r>
              <a:rPr lang="en-US" altLang="en-US" i="1" dirty="0" err="1">
                <a:solidFill>
                  <a:srgbClr val="000000"/>
                </a:solidFill>
                <a:latin typeface="Times New Roman" panose="02020603050405020304" pitchFamily="18" charset="0"/>
                <a:cs typeface="Times New Roman" panose="02020603050405020304" pitchFamily="18" charset="0"/>
              </a:rPr>
              <a:t>vào</a:t>
            </a:r>
            <a:r>
              <a:rPr lang="en-US" altLang="en-US" i="1" dirty="0">
                <a:solidFill>
                  <a:srgbClr val="000000"/>
                </a:solidFill>
                <a:latin typeface="Times New Roman" panose="02020603050405020304" pitchFamily="18" charset="0"/>
                <a:cs typeface="Times New Roman" panose="02020603050405020304" pitchFamily="18" charset="0"/>
              </a:rPr>
              <a:t>).</a:t>
            </a:r>
            <a:endParaRPr lang="en-US" altLang="en-US" dirty="0">
              <a:latin typeface="Times New Roman" panose="02020603050405020304" pitchFamily="18" charset="0"/>
              <a:cs typeface="Times New Roman" panose="02020603050405020304" pitchFamily="18" charset="0"/>
            </a:endParaRPr>
          </a:p>
          <a:p>
            <a:pPr marL="0"/>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Hiệu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quả</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tạo</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chất</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thơ</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trong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văn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Thạch</a:t>
            </a:r>
            <a:r>
              <a:rPr lang="en-US" altLang="en-US" dirty="0">
                <a:solidFill>
                  <a:srgbClr val="000000"/>
                </a:solidFill>
                <a:latin typeface="Times New Roman" panose="02020603050405020304" pitchFamily="18" charset="0"/>
                <a:cs typeface="Times New Roman" panose="02020603050405020304" pitchFamily="18" charset="0"/>
              </a:rPr>
              <a:t> Lam, </a:t>
            </a:r>
            <a:r>
              <a:rPr lang="en-US" altLang="en-US" dirty="0" err="1">
                <a:solidFill>
                  <a:srgbClr val="000000"/>
                </a:solidFill>
                <a:latin typeface="Times New Roman" panose="02020603050405020304" pitchFamily="18" charset="0"/>
                <a:cs typeface="Times New Roman" panose="02020603050405020304" pitchFamily="18" charset="0"/>
              </a:rPr>
              <a:t>gợi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bước</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chân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nhẹ</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nhàng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của</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thời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gian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buổi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chiều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buồn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đang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dần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chuyển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về</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đêm</a:t>
            </a:r>
            <a:r>
              <a:rPr lang="en-US" altLang="en-US" dirty="0">
                <a:solidFill>
                  <a:srgbClr val="000000"/>
                </a:solidFill>
                <a:latin typeface="Times New Roman" panose="02020603050405020304" pitchFamily="18" charset="0"/>
                <a:cs typeface="Times New Roman" panose="02020603050405020304" pitchFamily="18" charset="0"/>
              </a:rPr>
              <a:t> ở </a:t>
            </a:r>
            <a:r>
              <a:rPr lang="en-US" altLang="en-US" dirty="0" err="1">
                <a:solidFill>
                  <a:srgbClr val="000000"/>
                </a:solidFill>
                <a:latin typeface="Times New Roman" panose="02020603050405020304" pitchFamily="18" charset="0"/>
                <a:cs typeface="Times New Roman" panose="02020603050405020304" pitchFamily="18" charset="0"/>
              </a:rPr>
              <a:t>phố</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huyện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nghèo</a:t>
            </a:r>
            <a:r>
              <a:rPr lang="en-US" altLang="en-US" dirty="0">
                <a:solidFill>
                  <a:srgbClr val="000000"/>
                </a:solidFill>
                <a:latin typeface="Times New Roman" panose="02020603050405020304" pitchFamily="18" charset="0"/>
                <a:cs typeface="Times New Roman" panose="02020603050405020304" pitchFamily="18" charset="0"/>
              </a:rPr>
              <a:t>. Qua </a:t>
            </a:r>
            <a:r>
              <a:rPr lang="en-US" altLang="en-US" dirty="0" err="1">
                <a:solidFill>
                  <a:srgbClr val="000000"/>
                </a:solidFill>
                <a:latin typeface="Times New Roman" panose="02020603050405020304" pitchFamily="18" charset="0"/>
                <a:cs typeface="Times New Roman" panose="02020603050405020304" pitchFamily="18" charset="0"/>
              </a:rPr>
              <a:t>đó</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nhà</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văn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thể</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hiện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sự</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cảm</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nhận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tinh</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tế</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và</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sự</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gắn</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bó</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sâu</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nặng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với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quê</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hương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với</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ruộng</a:t>
            </a: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dirty="0" err="1">
                <a:solidFill>
                  <a:srgbClr val="000000"/>
                </a:solidFill>
                <a:latin typeface="Times New Roman" panose="02020603050405020304" pitchFamily="18" charset="0"/>
                <a:cs typeface="Times New Roman" panose="02020603050405020304" pitchFamily="18" charset="0"/>
              </a:rPr>
              <a:t>đồng</a:t>
            </a:r>
            <a:r>
              <a:rPr lang="en-US" altLang="en-US" dirty="0">
                <a:solidFill>
                  <a:srgbClr val="000000"/>
                </a:solidFill>
                <a:latin typeface="Times New Roman" panose="02020603050405020304" pitchFamily="18" charset="0"/>
                <a:cs typeface="Times New Roman" panose="02020603050405020304" pitchFamily="18" charset="0"/>
              </a:rPr>
              <a:t>.</a:t>
            </a:r>
            <a:endParaRPr lang="en-US" altLang="en-US" sz="48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11DA6899-DC52-4894-924B-BFC1FA17B570}"/>
              </a:ext>
            </a:extLst>
          </p:cNvPr>
          <p:cNvSpPr txBox="1"/>
          <p:nvPr/>
        </p:nvSpPr>
        <p:spPr>
          <a:xfrm>
            <a:off x="534254" y="151179"/>
            <a:ext cx="11476235" cy="6555641"/>
          </a:xfrm>
          <a:prstGeom prst="rect">
            <a:avLst/>
          </a:prstGeom>
          <a:noFill/>
        </p:spPr>
        <p:txBody>
          <a:bodyPr wrap="square">
            <a:spAutoFit/>
          </a:bodyPr>
          <a:lstStyle/>
          <a:p>
            <a:pPr marL="0" marR="0" algn="just">
              <a:spcBef>
                <a:spcPts val="0"/>
              </a:spcBef>
              <a:spcAft>
                <a:spcPts val="0"/>
              </a:spcAft>
            </a:pPr>
            <a:r>
              <a:rPr lang="es-ES" sz="2800" b="1" i="1" dirty="0" err="1">
                <a:effectLst/>
                <a:latin typeface="Times New Roman" panose="02020603050405020304" pitchFamily="18" charset="0"/>
                <a:ea typeface="Times New Roman" panose="02020603050405020304" pitchFamily="18" charset="0"/>
              </a:rPr>
              <a:t>Câu</a:t>
            </a:r>
            <a:r>
              <a:rPr lang="es-ES" sz="2800" b="1" i="1" dirty="0">
                <a:effectLst/>
                <a:latin typeface="Times New Roman" panose="02020603050405020304" pitchFamily="18" charset="0"/>
                <a:ea typeface="Times New Roman" panose="02020603050405020304" pitchFamily="18" charset="0"/>
              </a:rPr>
              <a:t> 1: </a:t>
            </a:r>
            <a:r>
              <a:rPr lang="es-ES" sz="2800" b="1" i="1" dirty="0" err="1">
                <a:effectLst/>
                <a:latin typeface="Times New Roman" panose="02020603050405020304" pitchFamily="18" charset="0"/>
                <a:ea typeface="Times New Roman" panose="02020603050405020304" pitchFamily="18" charset="0"/>
              </a:rPr>
              <a:t>Cảnh</a:t>
            </a:r>
            <a:r>
              <a:rPr lang="es-ES" sz="2800" b="1" i="1" dirty="0">
                <a:effectLst/>
                <a:latin typeface="Times New Roman" panose="02020603050405020304" pitchFamily="18" charset="0"/>
                <a:ea typeface="Times New Roman" panose="02020603050405020304" pitchFamily="18" charset="0"/>
              </a:rPr>
              <a:t> </a:t>
            </a:r>
            <a:r>
              <a:rPr lang="es-ES" sz="2800" b="1" i="1" dirty="0" err="1">
                <a:effectLst/>
                <a:latin typeface="Times New Roman" panose="02020603050405020304" pitchFamily="18" charset="0"/>
                <a:ea typeface="Times New Roman" panose="02020603050405020304" pitchFamily="18" charset="0"/>
              </a:rPr>
              <a:t>vật</a:t>
            </a:r>
            <a:r>
              <a:rPr lang="es-ES" sz="2800" b="1" i="1" dirty="0">
                <a:effectLst/>
                <a:latin typeface="Times New Roman" panose="02020603050405020304" pitchFamily="18" charset="0"/>
                <a:ea typeface="Times New Roman" panose="02020603050405020304" pitchFamily="18" charset="0"/>
              </a:rPr>
              <a:t> </a:t>
            </a:r>
            <a:r>
              <a:rPr lang="es-ES" sz="2800" b="1" i="1" dirty="0" err="1">
                <a:effectLst/>
                <a:latin typeface="Times New Roman" panose="02020603050405020304" pitchFamily="18" charset="0"/>
                <a:ea typeface="Times New Roman" panose="02020603050405020304" pitchFamily="18" charset="0"/>
              </a:rPr>
              <a:t>được</a:t>
            </a:r>
            <a:r>
              <a:rPr lang="es-ES" sz="2800" b="1" i="1" dirty="0">
                <a:effectLst/>
                <a:latin typeface="Times New Roman" panose="02020603050405020304" pitchFamily="18" charset="0"/>
                <a:ea typeface="Times New Roman" panose="02020603050405020304" pitchFamily="18" charset="0"/>
              </a:rPr>
              <a:t> </a:t>
            </a:r>
            <a:r>
              <a:rPr lang="es-ES" sz="2800" b="1" i="1" dirty="0" err="1">
                <a:effectLst/>
                <a:latin typeface="Times New Roman" panose="02020603050405020304" pitchFamily="18" charset="0"/>
                <a:ea typeface="Times New Roman" panose="02020603050405020304" pitchFamily="18" charset="0"/>
              </a:rPr>
              <a:t>chọn</a:t>
            </a:r>
            <a:r>
              <a:rPr lang="es-ES" sz="2800" b="1" i="1" dirty="0">
                <a:effectLst/>
                <a:latin typeface="Times New Roman" panose="02020603050405020304" pitchFamily="18" charset="0"/>
                <a:ea typeface="Times New Roman" panose="02020603050405020304" pitchFamily="18" charset="0"/>
              </a:rPr>
              <a:t> </a:t>
            </a:r>
            <a:r>
              <a:rPr lang="es-ES" sz="2800" b="1" i="1" dirty="0" err="1">
                <a:effectLst/>
                <a:latin typeface="Times New Roman" panose="02020603050405020304" pitchFamily="18" charset="0"/>
                <a:ea typeface="Times New Roman" panose="02020603050405020304" pitchFamily="18" charset="0"/>
              </a:rPr>
              <a:t>để</a:t>
            </a:r>
            <a:r>
              <a:rPr lang="es-ES" sz="2800" b="1" i="1" dirty="0">
                <a:effectLst/>
                <a:latin typeface="Times New Roman" panose="02020603050405020304" pitchFamily="18" charset="0"/>
                <a:ea typeface="Times New Roman" panose="02020603050405020304" pitchFamily="18" charset="0"/>
              </a:rPr>
              <a:t> </a:t>
            </a:r>
            <a:r>
              <a:rPr lang="es-ES" sz="2800" b="1" i="1" dirty="0" err="1">
                <a:effectLst/>
                <a:latin typeface="Times New Roman" panose="02020603050405020304" pitchFamily="18" charset="0"/>
                <a:ea typeface="Times New Roman" panose="02020603050405020304" pitchFamily="18" charset="0"/>
              </a:rPr>
              <a:t>miêu</a:t>
            </a:r>
            <a:r>
              <a:rPr lang="es-ES" sz="2800" b="1" i="1" dirty="0">
                <a:effectLst/>
                <a:latin typeface="Times New Roman" panose="02020603050405020304" pitchFamily="18" charset="0"/>
                <a:ea typeface="Times New Roman" panose="02020603050405020304" pitchFamily="18" charset="0"/>
              </a:rPr>
              <a:t> </a:t>
            </a:r>
            <a:r>
              <a:rPr lang="es-ES" sz="2800" b="1" i="1" dirty="0" err="1">
                <a:effectLst/>
                <a:latin typeface="Times New Roman" panose="02020603050405020304" pitchFamily="18" charset="0"/>
                <a:ea typeface="Times New Roman" panose="02020603050405020304" pitchFamily="18" charset="0"/>
              </a:rPr>
              <a:t>tả</a:t>
            </a:r>
            <a:r>
              <a:rPr lang="es-ES" sz="2800" b="1" i="1" dirty="0">
                <a:effectLst/>
                <a:latin typeface="Times New Roman" panose="02020603050405020304" pitchFamily="18" charset="0"/>
                <a:ea typeface="Times New Roman" panose="02020603050405020304" pitchFamily="18" charset="0"/>
              </a:rPr>
              <a:t> </a:t>
            </a:r>
            <a:r>
              <a:rPr lang="es-ES" sz="2800" b="1" i="1" dirty="0" err="1">
                <a:effectLst/>
                <a:latin typeface="Times New Roman" panose="02020603050405020304" pitchFamily="18" charset="0"/>
                <a:ea typeface="Times New Roman" panose="02020603050405020304" pitchFamily="18" charset="0"/>
              </a:rPr>
              <a:t>lúc</a:t>
            </a:r>
            <a:r>
              <a:rPr lang="es-ES" sz="2800" b="1" i="1" dirty="0">
                <a:effectLst/>
                <a:latin typeface="Times New Roman" panose="02020603050405020304" pitchFamily="18" charset="0"/>
                <a:ea typeface="Times New Roman" panose="02020603050405020304" pitchFamily="18" charset="0"/>
              </a:rPr>
              <a:t> </a:t>
            </a:r>
            <a:r>
              <a:rPr lang="es-ES" sz="2800" b="1" i="1" dirty="0" err="1">
                <a:effectLst/>
                <a:latin typeface="Times New Roman" panose="02020603050405020304" pitchFamily="18" charset="0"/>
                <a:ea typeface="Times New Roman" panose="02020603050405020304" pitchFamily="18" charset="0"/>
              </a:rPr>
              <a:t>chiều</a:t>
            </a:r>
            <a:r>
              <a:rPr lang="es-ES" sz="2800" b="1" i="1" dirty="0">
                <a:effectLst/>
                <a:latin typeface="Times New Roman" panose="02020603050405020304" pitchFamily="18" charset="0"/>
                <a:ea typeface="Times New Roman" panose="02020603050405020304" pitchFamily="18" charset="0"/>
              </a:rPr>
              <a:t> </a:t>
            </a:r>
            <a:r>
              <a:rPr lang="es-ES" sz="2800" b="1" i="1" dirty="0" err="1">
                <a:effectLst/>
                <a:latin typeface="Times New Roman" panose="02020603050405020304" pitchFamily="18" charset="0"/>
                <a:ea typeface="Times New Roman" panose="02020603050405020304" pitchFamily="18" charset="0"/>
              </a:rPr>
              <a:t>xuống</a:t>
            </a:r>
            <a:r>
              <a:rPr lang="es-ES" sz="2800" b="1" i="1" dirty="0">
                <a:effectLst/>
                <a:latin typeface="Times New Roman" panose="02020603050405020304" pitchFamily="18" charset="0"/>
                <a:ea typeface="Times New Roman" panose="02020603050405020304" pitchFamily="18" charset="0"/>
              </a:rPr>
              <a:t> ở </a:t>
            </a:r>
            <a:r>
              <a:rPr lang="es-ES" sz="2800" b="1" i="1" dirty="0" err="1">
                <a:effectLst/>
                <a:latin typeface="Times New Roman" panose="02020603050405020304" pitchFamily="18" charset="0"/>
                <a:ea typeface="Times New Roman" panose="02020603050405020304" pitchFamily="18" charset="0"/>
              </a:rPr>
              <a:t>phố</a:t>
            </a:r>
            <a:r>
              <a:rPr lang="es-ES" sz="2800" b="1" i="1" dirty="0">
                <a:effectLst/>
                <a:latin typeface="Times New Roman" panose="02020603050405020304" pitchFamily="18" charset="0"/>
                <a:ea typeface="Times New Roman" panose="02020603050405020304" pitchFamily="18" charset="0"/>
              </a:rPr>
              <a:t> </a:t>
            </a:r>
            <a:r>
              <a:rPr lang="es-ES" sz="2800" b="1" i="1" dirty="0" err="1">
                <a:effectLst/>
                <a:latin typeface="Times New Roman" panose="02020603050405020304" pitchFamily="18" charset="0"/>
                <a:ea typeface="Times New Roman" panose="02020603050405020304" pitchFamily="18" charset="0"/>
              </a:rPr>
              <a:t>huyện</a:t>
            </a:r>
            <a:r>
              <a:rPr lang="es-ES" sz="2800" b="1" i="1" dirty="0">
                <a:effectLst/>
                <a:latin typeface="Times New Roman" panose="02020603050405020304" pitchFamily="18" charset="0"/>
                <a:ea typeface="Times New Roman" panose="02020603050405020304" pitchFamily="18" charset="0"/>
              </a:rPr>
              <a:t> (</a:t>
            </a:r>
            <a:r>
              <a:rPr lang="es-ES" sz="2800" b="1" i="1" dirty="0" err="1">
                <a:effectLst/>
                <a:latin typeface="Times New Roman" panose="02020603050405020304" pitchFamily="18" charset="0"/>
                <a:ea typeface="Times New Roman" panose="02020603050405020304" pitchFamily="18" charset="0"/>
              </a:rPr>
              <a:t>đoạn</a:t>
            </a:r>
            <a:r>
              <a:rPr lang="es-ES" sz="2800" b="1" i="1" dirty="0">
                <a:effectLst/>
                <a:latin typeface="Times New Roman" panose="02020603050405020304" pitchFamily="18" charset="0"/>
                <a:ea typeface="Times New Roman" panose="02020603050405020304" pitchFamily="18" charset="0"/>
              </a:rPr>
              <a:t> </a:t>
            </a:r>
            <a:r>
              <a:rPr lang="es-ES" sz="2800" b="1" i="1" dirty="0" err="1">
                <a:effectLst/>
                <a:latin typeface="Times New Roman" panose="02020603050405020304" pitchFamily="18" charset="0"/>
                <a:ea typeface="Times New Roman" panose="02020603050405020304" pitchFamily="18" charset="0"/>
              </a:rPr>
              <a:t>văn</a:t>
            </a:r>
            <a:r>
              <a:rPr lang="es-ES" sz="2800" b="1" i="1" dirty="0">
                <a:effectLst/>
                <a:latin typeface="Times New Roman" panose="02020603050405020304" pitchFamily="18" charset="0"/>
                <a:ea typeface="Times New Roman" panose="02020603050405020304" pitchFamily="18" charset="0"/>
              </a:rPr>
              <a:t> </a:t>
            </a:r>
            <a:r>
              <a:rPr lang="es-ES" sz="2800" b="1" i="1" dirty="0" err="1">
                <a:effectLst/>
                <a:latin typeface="Times New Roman" panose="02020603050405020304" pitchFamily="18" charset="0"/>
                <a:ea typeface="Times New Roman" panose="02020603050405020304" pitchFamily="18" charset="0"/>
              </a:rPr>
              <a:t>đầu</a:t>
            </a:r>
            <a:r>
              <a:rPr lang="es-ES" sz="2800" b="1" i="1" dirty="0">
                <a:effectLst/>
                <a:latin typeface="Times New Roman" panose="02020603050405020304" pitchFamily="18" charset="0"/>
                <a:ea typeface="Times New Roman" panose="02020603050405020304" pitchFamily="18" charset="0"/>
              </a:rPr>
              <a:t> </a:t>
            </a:r>
            <a:r>
              <a:rPr lang="es-ES" sz="2800" b="1" i="1" dirty="0" err="1">
                <a:effectLst/>
                <a:latin typeface="Times New Roman" panose="02020603050405020304" pitchFamily="18" charset="0"/>
                <a:ea typeface="Times New Roman" panose="02020603050405020304" pitchFamily="18" charset="0"/>
              </a:rPr>
              <a:t>tiên</a:t>
            </a:r>
            <a:r>
              <a:rPr lang="es-ES" sz="2800" b="1" i="1" dirty="0">
                <a:effectLst/>
                <a:latin typeface="Times New Roman" panose="02020603050405020304" pitchFamily="18" charset="0"/>
                <a:ea typeface="Times New Roman" panose="02020603050405020304" pitchFamily="18" charset="0"/>
              </a:rPr>
              <a:t> </a:t>
            </a:r>
            <a:r>
              <a:rPr lang="es-ES" sz="2800" b="1" i="1" dirty="0" err="1">
                <a:effectLst/>
                <a:latin typeface="Times New Roman" panose="02020603050405020304" pitchFamily="18" charset="0"/>
                <a:ea typeface="Times New Roman" panose="02020603050405020304" pitchFamily="18" charset="0"/>
              </a:rPr>
              <a:t>của</a:t>
            </a:r>
            <a:r>
              <a:rPr lang="es-ES" sz="2800" b="1" i="1" dirty="0">
                <a:effectLst/>
                <a:latin typeface="Times New Roman" panose="02020603050405020304" pitchFamily="18" charset="0"/>
                <a:ea typeface="Times New Roman" panose="02020603050405020304" pitchFamily="18" charset="0"/>
              </a:rPr>
              <a:t> </a:t>
            </a:r>
            <a:r>
              <a:rPr lang="es-ES" sz="2800" b="1" i="1" dirty="0" err="1">
                <a:effectLst/>
                <a:latin typeface="Times New Roman" panose="02020603050405020304" pitchFamily="18" charset="0"/>
                <a:ea typeface="Times New Roman" panose="02020603050405020304" pitchFamily="18" charset="0"/>
              </a:rPr>
              <a:t>truyện</a:t>
            </a:r>
            <a:r>
              <a:rPr lang="es-ES" sz="2800" b="1" i="1" dirty="0">
                <a:effectLst/>
                <a:latin typeface="Times New Roman" panose="02020603050405020304" pitchFamily="18" charset="0"/>
                <a:ea typeface="Times New Roman" panose="02020603050405020304" pitchFamily="18" charset="0"/>
              </a:rPr>
              <a:t>) </a:t>
            </a:r>
            <a:r>
              <a:rPr lang="es-ES" sz="2800" b="1" i="1" dirty="0" err="1">
                <a:effectLst/>
                <a:latin typeface="Times New Roman" panose="02020603050405020304" pitchFamily="18" charset="0"/>
                <a:ea typeface="Times New Roman" panose="02020603050405020304" pitchFamily="18" charset="0"/>
              </a:rPr>
              <a:t>đều</a:t>
            </a:r>
            <a:r>
              <a:rPr lang="es-ES" sz="2800" b="1" i="1" dirty="0">
                <a:effectLst/>
                <a:latin typeface="Times New Roman" panose="02020603050405020304" pitchFamily="18" charset="0"/>
                <a:ea typeface="Times New Roman" panose="02020603050405020304" pitchFamily="18" charset="0"/>
              </a:rPr>
              <a:t> </a:t>
            </a:r>
            <a:r>
              <a:rPr lang="es-ES" sz="2800" b="1" i="1" dirty="0" err="1">
                <a:effectLst/>
                <a:latin typeface="Times New Roman" panose="02020603050405020304" pitchFamily="18" charset="0"/>
                <a:ea typeface="Times New Roman" panose="02020603050405020304" pitchFamily="18" charset="0"/>
              </a:rPr>
              <a:t>có</a:t>
            </a:r>
            <a:r>
              <a:rPr lang="es-ES" sz="2800" b="1" i="1" dirty="0">
                <a:effectLst/>
                <a:latin typeface="Times New Roman" panose="02020603050405020304" pitchFamily="18" charset="0"/>
                <a:ea typeface="Times New Roman" panose="02020603050405020304" pitchFamily="18" charset="0"/>
              </a:rPr>
              <a:t> </a:t>
            </a:r>
            <a:r>
              <a:rPr lang="es-ES" sz="2800" b="1" i="1" dirty="0" err="1">
                <a:effectLst/>
                <a:latin typeface="Times New Roman" panose="02020603050405020304" pitchFamily="18" charset="0"/>
                <a:ea typeface="Times New Roman" panose="02020603050405020304" pitchFamily="18" charset="0"/>
              </a:rPr>
              <a:t>chung</a:t>
            </a:r>
            <a:r>
              <a:rPr lang="es-ES" sz="2800" b="1" i="1" dirty="0">
                <a:effectLst/>
                <a:latin typeface="Times New Roman" panose="02020603050405020304" pitchFamily="18" charset="0"/>
                <a:ea typeface="Times New Roman" panose="02020603050405020304" pitchFamily="18" charset="0"/>
              </a:rPr>
              <a:t> </a:t>
            </a:r>
            <a:r>
              <a:rPr lang="es-ES" sz="2800" b="1" i="1" dirty="0" err="1">
                <a:effectLst/>
                <a:latin typeface="Times New Roman" panose="02020603050405020304" pitchFamily="18" charset="0"/>
                <a:ea typeface="Times New Roman" panose="02020603050405020304" pitchFamily="18" charset="0"/>
              </a:rPr>
              <a:t>điểm</a:t>
            </a:r>
            <a:r>
              <a:rPr lang="es-ES" sz="2800" b="1" i="1" dirty="0">
                <a:effectLst/>
                <a:latin typeface="Times New Roman" panose="02020603050405020304" pitchFamily="18" charset="0"/>
                <a:ea typeface="Times New Roman" panose="02020603050405020304" pitchFamily="18" charset="0"/>
              </a:rPr>
              <a:t> </a:t>
            </a:r>
            <a:r>
              <a:rPr lang="es-ES" sz="2800" b="1" i="1" dirty="0" err="1">
                <a:effectLst/>
                <a:latin typeface="Times New Roman" panose="02020603050405020304" pitchFamily="18" charset="0"/>
                <a:ea typeface="Times New Roman" panose="02020603050405020304" pitchFamily="18" charset="0"/>
              </a:rPr>
              <a:t>gì</a:t>
            </a:r>
            <a:r>
              <a:rPr lang="es-ES" sz="2800" b="1" i="1" dirty="0">
                <a:effectLst/>
                <a:latin typeface="Times New Roman" panose="02020603050405020304" pitchFamily="18" charset="0"/>
                <a:ea typeface="Times New Roman" panose="02020603050405020304" pitchFamily="18" charset="0"/>
              </a:rPr>
              <a:t>?</a:t>
            </a:r>
            <a:endParaRPr lang="en-US" sz="2800" b="1" i="1" dirty="0">
              <a:effectLst/>
              <a:latin typeface="Times New Roman" panose="02020603050405020304" pitchFamily="18" charset="0"/>
              <a:ea typeface="Times New Roman" panose="02020603050405020304" pitchFamily="18" charset="0"/>
            </a:endParaRPr>
          </a:p>
          <a:p>
            <a:pPr marL="685800" marR="0" indent="-514350" algn="just">
              <a:spcBef>
                <a:spcPts val="0"/>
              </a:spcBef>
              <a:spcAft>
                <a:spcPts val="0"/>
              </a:spcAft>
              <a:buAutoNum type="alphaUcPeriod"/>
            </a:pPr>
            <a:r>
              <a:rPr lang="es-ES" sz="2800" dirty="0" err="1">
                <a:latin typeface="Times New Roman" panose="02020603050405020304" pitchFamily="18" charset="0"/>
              </a:rPr>
              <a:t>Cảnh</a:t>
            </a:r>
            <a:r>
              <a:rPr lang="es-ES" sz="2800" dirty="0">
                <a:latin typeface="Times New Roman" panose="02020603050405020304" pitchFamily="18" charset="0"/>
              </a:rPr>
              <a:t> </a:t>
            </a:r>
            <a:r>
              <a:rPr lang="es-ES" sz="2800" dirty="0" err="1">
                <a:latin typeface="Times New Roman" panose="02020603050405020304" pitchFamily="18" charset="0"/>
              </a:rPr>
              <a:t>đều</a:t>
            </a:r>
            <a:r>
              <a:rPr lang="es-ES" sz="2800" dirty="0">
                <a:latin typeface="Times New Roman" panose="02020603050405020304" pitchFamily="18" charset="0"/>
              </a:rPr>
              <a:t> </a:t>
            </a:r>
            <a:r>
              <a:rPr lang="es-ES" sz="2800" dirty="0" err="1">
                <a:latin typeface="Times New Roman" panose="02020603050405020304" pitchFamily="18" charset="0"/>
              </a:rPr>
              <a:t>rất</a:t>
            </a:r>
            <a:r>
              <a:rPr lang="es-ES" sz="2800" dirty="0">
                <a:latin typeface="Times New Roman" panose="02020603050405020304" pitchFamily="18" charset="0"/>
              </a:rPr>
              <a:t> </a:t>
            </a:r>
            <a:r>
              <a:rPr lang="es-ES" sz="2800" dirty="0" err="1">
                <a:latin typeface="Times New Roman" panose="02020603050405020304" pitchFamily="18" charset="0"/>
              </a:rPr>
              <a:t>yên</a:t>
            </a:r>
            <a:r>
              <a:rPr lang="es-ES" sz="2800" dirty="0">
                <a:latin typeface="Times New Roman" panose="02020603050405020304" pitchFamily="18" charset="0"/>
              </a:rPr>
              <a:t> </a:t>
            </a:r>
            <a:r>
              <a:rPr lang="es-ES" sz="2800" dirty="0" err="1">
                <a:latin typeface="Times New Roman" panose="02020603050405020304" pitchFamily="18" charset="0"/>
              </a:rPr>
              <a:t>lặng</a:t>
            </a:r>
            <a:r>
              <a:rPr lang="es-ES" sz="2800" dirty="0">
                <a:latin typeface="Times New Roman" panose="02020603050405020304" pitchFamily="18" charset="0"/>
              </a:rPr>
              <a:t>.			</a:t>
            </a:r>
          </a:p>
          <a:p>
            <a:pPr marL="685800" marR="0" indent="-514350" algn="just">
              <a:spcBef>
                <a:spcPts val="0"/>
              </a:spcBef>
              <a:spcAft>
                <a:spcPts val="0"/>
              </a:spcAft>
              <a:buAutoNum type="alphaUcPeriod" startAt="2"/>
            </a:pPr>
            <a:r>
              <a:rPr lang="es-ES" sz="2800" dirty="0" err="1">
                <a:latin typeface="Times New Roman" panose="02020603050405020304" pitchFamily="18" charset="0"/>
              </a:rPr>
              <a:t>Cảnh</a:t>
            </a:r>
            <a:r>
              <a:rPr lang="es-ES" sz="2800" dirty="0">
                <a:latin typeface="Times New Roman" panose="02020603050405020304" pitchFamily="18" charset="0"/>
              </a:rPr>
              <a:t> </a:t>
            </a:r>
            <a:r>
              <a:rPr lang="es-ES" sz="2800" dirty="0" err="1">
                <a:latin typeface="Times New Roman" panose="02020603050405020304" pitchFamily="18" charset="0"/>
              </a:rPr>
              <a:t>đều</a:t>
            </a:r>
            <a:r>
              <a:rPr lang="es-ES" sz="2800" dirty="0">
                <a:latin typeface="Times New Roman" panose="02020603050405020304" pitchFamily="18" charset="0"/>
              </a:rPr>
              <a:t> </a:t>
            </a:r>
            <a:r>
              <a:rPr lang="es-ES" sz="2800" dirty="0" err="1">
                <a:latin typeface="Times New Roman" panose="02020603050405020304" pitchFamily="18" charset="0"/>
              </a:rPr>
              <a:t>gợi</a:t>
            </a:r>
            <a:r>
              <a:rPr lang="es-ES" sz="2800" dirty="0">
                <a:latin typeface="Times New Roman" panose="02020603050405020304" pitchFamily="18" charset="0"/>
              </a:rPr>
              <a:t> </a:t>
            </a:r>
            <a:r>
              <a:rPr lang="es-ES" sz="2800" dirty="0" err="1">
                <a:latin typeface="Times New Roman" panose="02020603050405020304" pitchFamily="18" charset="0"/>
              </a:rPr>
              <a:t>buồn</a:t>
            </a:r>
            <a:r>
              <a:rPr lang="es-ES" sz="2800" dirty="0">
                <a:latin typeface="Times New Roman" panose="02020603050405020304" pitchFamily="18" charset="0"/>
              </a:rPr>
              <a:t>.</a:t>
            </a:r>
            <a:endParaRPr lang="en-US" sz="2800" dirty="0">
              <a:latin typeface="Times New Roman" panose="02020603050405020304" pitchFamily="18" charset="0"/>
            </a:endParaRPr>
          </a:p>
          <a:p>
            <a:pPr marL="171450" marR="0" algn="just">
              <a:spcBef>
                <a:spcPts val="0"/>
              </a:spcBef>
              <a:spcAft>
                <a:spcPts val="0"/>
              </a:spcAft>
            </a:pPr>
            <a:r>
              <a:rPr lang="es-ES" sz="2800" dirty="0">
                <a:latin typeface="Times New Roman" panose="02020603050405020304" pitchFamily="18" charset="0"/>
              </a:rPr>
              <a:t>C. </a:t>
            </a:r>
            <a:r>
              <a:rPr lang="es-ES" sz="2800" dirty="0" err="1">
                <a:latin typeface="Times New Roman" panose="02020603050405020304" pitchFamily="18" charset="0"/>
              </a:rPr>
              <a:t>Cảnh</a:t>
            </a:r>
            <a:r>
              <a:rPr lang="es-ES" sz="2800" dirty="0">
                <a:latin typeface="Times New Roman" panose="02020603050405020304" pitchFamily="18" charset="0"/>
              </a:rPr>
              <a:t> </a:t>
            </a:r>
            <a:r>
              <a:rPr lang="es-ES" sz="2800" dirty="0" err="1">
                <a:latin typeface="Times New Roman" panose="02020603050405020304" pitchFamily="18" charset="0"/>
              </a:rPr>
              <a:t>đều</a:t>
            </a:r>
            <a:r>
              <a:rPr lang="es-ES" sz="2800" dirty="0">
                <a:latin typeface="Times New Roman" panose="02020603050405020304" pitchFamily="18" charset="0"/>
              </a:rPr>
              <a:t> </a:t>
            </a:r>
            <a:r>
              <a:rPr lang="es-ES" sz="2800" dirty="0" err="1">
                <a:latin typeface="Times New Roman" panose="02020603050405020304" pitchFamily="18" charset="0"/>
              </a:rPr>
              <a:t>gợi</a:t>
            </a:r>
            <a:r>
              <a:rPr lang="es-ES" sz="2800" dirty="0">
                <a:latin typeface="Times New Roman" panose="02020603050405020304" pitchFamily="18" charset="0"/>
              </a:rPr>
              <a:t> </a:t>
            </a:r>
            <a:r>
              <a:rPr lang="es-ES" sz="2800" dirty="0" err="1">
                <a:latin typeface="Times New Roman" panose="02020603050405020304" pitchFamily="18" charset="0"/>
              </a:rPr>
              <a:t>sự</a:t>
            </a:r>
            <a:r>
              <a:rPr lang="es-ES" sz="2800" dirty="0">
                <a:latin typeface="Times New Roman" panose="02020603050405020304" pitchFamily="18" charset="0"/>
              </a:rPr>
              <a:t> </a:t>
            </a:r>
            <a:r>
              <a:rPr lang="es-ES" sz="2800" dirty="0" err="1">
                <a:latin typeface="Times New Roman" panose="02020603050405020304" pitchFamily="18" charset="0"/>
              </a:rPr>
              <a:t>lụi</a:t>
            </a:r>
            <a:r>
              <a:rPr lang="es-ES" sz="2800" dirty="0">
                <a:latin typeface="Times New Roman" panose="02020603050405020304" pitchFamily="18" charset="0"/>
              </a:rPr>
              <a:t> </a:t>
            </a:r>
            <a:r>
              <a:rPr lang="es-ES" sz="2800" dirty="0" err="1">
                <a:latin typeface="Times New Roman" panose="02020603050405020304" pitchFamily="18" charset="0"/>
              </a:rPr>
              <a:t>tàn</a:t>
            </a:r>
            <a:r>
              <a:rPr lang="es-ES" sz="2800" dirty="0">
                <a:latin typeface="Times New Roman" panose="02020603050405020304" pitchFamily="18" charset="0"/>
              </a:rPr>
              <a:t> </a:t>
            </a:r>
            <a:r>
              <a:rPr lang="es-ES" sz="2800" dirty="0" err="1">
                <a:latin typeface="Times New Roman" panose="02020603050405020304" pitchFamily="18" charset="0"/>
              </a:rPr>
              <a:t>tương</a:t>
            </a:r>
            <a:r>
              <a:rPr lang="es-ES" sz="2800" dirty="0">
                <a:latin typeface="Times New Roman" panose="02020603050405020304" pitchFamily="18" charset="0"/>
              </a:rPr>
              <a:t> </a:t>
            </a:r>
            <a:r>
              <a:rPr lang="es-ES" sz="2800" dirty="0" err="1">
                <a:latin typeface="Times New Roman" panose="02020603050405020304" pitchFamily="18" charset="0"/>
              </a:rPr>
              <a:t>ứng</a:t>
            </a:r>
            <a:r>
              <a:rPr lang="es-ES" sz="2800" dirty="0">
                <a:latin typeface="Times New Roman" panose="02020603050405020304" pitchFamily="18" charset="0"/>
              </a:rPr>
              <a:t> </a:t>
            </a:r>
            <a:r>
              <a:rPr lang="es-ES" sz="2800" dirty="0" err="1">
                <a:latin typeface="Times New Roman" panose="02020603050405020304" pitchFamily="18" charset="0"/>
              </a:rPr>
              <a:t>với</a:t>
            </a:r>
            <a:r>
              <a:rPr lang="es-ES" sz="2800" dirty="0">
                <a:latin typeface="Times New Roman" panose="02020603050405020304" pitchFamily="18" charset="0"/>
              </a:rPr>
              <a:t> </a:t>
            </a:r>
            <a:r>
              <a:rPr lang="es-ES" sz="2800" dirty="0" err="1">
                <a:latin typeface="Times New Roman" panose="02020603050405020304" pitchFamily="18" charset="0"/>
              </a:rPr>
              <a:t>những</a:t>
            </a:r>
            <a:r>
              <a:rPr lang="es-ES" sz="2800" dirty="0">
                <a:latin typeface="Times New Roman" panose="02020603050405020304" pitchFamily="18" charset="0"/>
              </a:rPr>
              <a:t> </a:t>
            </a:r>
            <a:r>
              <a:rPr lang="es-ES" sz="2800" dirty="0" err="1">
                <a:latin typeface="Times New Roman" panose="02020603050405020304" pitchFamily="18" charset="0"/>
              </a:rPr>
              <a:t>kiếp</a:t>
            </a:r>
            <a:r>
              <a:rPr lang="es-ES" sz="2800" dirty="0">
                <a:latin typeface="Times New Roman" panose="02020603050405020304" pitchFamily="18" charset="0"/>
              </a:rPr>
              <a:t> </a:t>
            </a:r>
            <a:r>
              <a:rPr lang="es-ES" sz="2800" dirty="0" err="1">
                <a:latin typeface="Times New Roman" panose="02020603050405020304" pitchFamily="18" charset="0"/>
              </a:rPr>
              <a:t>người</a:t>
            </a:r>
            <a:r>
              <a:rPr lang="es-ES" sz="2800" dirty="0">
                <a:latin typeface="Times New Roman" panose="02020603050405020304" pitchFamily="18" charset="0"/>
              </a:rPr>
              <a:t> </a:t>
            </a:r>
            <a:r>
              <a:rPr lang="es-ES" sz="2800" dirty="0" err="1">
                <a:latin typeface="Times New Roman" panose="02020603050405020304" pitchFamily="18" charset="0"/>
              </a:rPr>
              <a:t>nơi</a:t>
            </a:r>
            <a:r>
              <a:rPr lang="es-ES" sz="2800" dirty="0">
                <a:latin typeface="Times New Roman" panose="02020603050405020304" pitchFamily="18" charset="0"/>
              </a:rPr>
              <a:t> </a:t>
            </a:r>
            <a:r>
              <a:rPr lang="es-ES" sz="2800" dirty="0" err="1">
                <a:latin typeface="Times New Roman" panose="02020603050405020304" pitchFamily="18" charset="0"/>
              </a:rPr>
              <a:t>phố</a:t>
            </a:r>
            <a:r>
              <a:rPr lang="es-ES" sz="2800" dirty="0">
                <a:latin typeface="Times New Roman" panose="02020603050405020304" pitchFamily="18" charset="0"/>
              </a:rPr>
              <a:t> </a:t>
            </a:r>
            <a:r>
              <a:rPr lang="es-ES" sz="2800" dirty="0" err="1">
                <a:latin typeface="Times New Roman" panose="02020603050405020304" pitchFamily="18" charset="0"/>
              </a:rPr>
              <a:t>huyện</a:t>
            </a:r>
            <a:r>
              <a:rPr lang="es-ES" sz="2800" dirty="0">
                <a:latin typeface="Times New Roman" panose="02020603050405020304" pitchFamily="18" charset="0"/>
              </a:rPr>
              <a:t>.  </a:t>
            </a:r>
          </a:p>
          <a:p>
            <a:pPr marL="171450" marR="0" algn="just">
              <a:spcBef>
                <a:spcPts val="0"/>
              </a:spcBef>
              <a:spcAft>
                <a:spcPts val="0"/>
              </a:spcAft>
            </a:pPr>
            <a:r>
              <a:rPr lang="es-ES" sz="2800" dirty="0">
                <a:latin typeface="Times New Roman" panose="02020603050405020304" pitchFamily="18" charset="0"/>
              </a:rPr>
              <a:t>D. </a:t>
            </a:r>
            <a:r>
              <a:rPr lang="es-ES" sz="2800" dirty="0" err="1">
                <a:latin typeface="Times New Roman" panose="02020603050405020304" pitchFamily="18" charset="0"/>
              </a:rPr>
              <a:t>Cả</a:t>
            </a:r>
            <a:r>
              <a:rPr lang="es-ES" sz="2800" dirty="0">
                <a:latin typeface="Times New Roman" panose="02020603050405020304" pitchFamily="18" charset="0"/>
              </a:rPr>
              <a:t> A, B </a:t>
            </a:r>
            <a:r>
              <a:rPr lang="es-ES" sz="2800" dirty="0" err="1">
                <a:latin typeface="Times New Roman" panose="02020603050405020304" pitchFamily="18" charset="0"/>
              </a:rPr>
              <a:t>và</a:t>
            </a:r>
            <a:r>
              <a:rPr lang="es-ES" sz="2800" dirty="0">
                <a:latin typeface="Times New Roman" panose="02020603050405020304" pitchFamily="18" charset="0"/>
              </a:rPr>
              <a:t> C.</a:t>
            </a:r>
            <a:endParaRPr lang="en-US" sz="2800" dirty="0">
              <a:latin typeface="Times New Roman" panose="02020603050405020304" pitchFamily="18" charset="0"/>
            </a:endParaRPr>
          </a:p>
          <a:p>
            <a:pPr marL="0" marR="0" algn="just">
              <a:spcBef>
                <a:spcPts val="0"/>
              </a:spcBef>
              <a:spcAft>
                <a:spcPts val="0"/>
              </a:spcAft>
            </a:pPr>
            <a:endParaRPr lang="es-ES" sz="2800" u="sng" dirty="0">
              <a:effectLst/>
              <a:latin typeface="Times New Roman" panose="02020603050405020304" pitchFamily="18" charset="0"/>
              <a:ea typeface="Times New Roman" panose="02020603050405020304" pitchFamily="18" charset="0"/>
            </a:endParaRPr>
          </a:p>
          <a:p>
            <a:pPr marL="0" indent="269875" algn="just"/>
            <a:r>
              <a:rPr lang="es-ES" sz="2800" b="1" i="1" dirty="0" err="1">
                <a:effectLst/>
                <a:latin typeface="Times New Roman" panose="02020603050405020304" pitchFamily="18" charset="0"/>
                <a:ea typeface="Times New Roman" panose="02020603050405020304" pitchFamily="18" charset="0"/>
              </a:rPr>
              <a:t>Câu</a:t>
            </a:r>
            <a:r>
              <a:rPr lang="es-ES" sz="2800" b="1" i="1" dirty="0">
                <a:effectLst/>
                <a:latin typeface="Times New Roman" panose="02020603050405020304" pitchFamily="18" charset="0"/>
                <a:ea typeface="Times New Roman" panose="02020603050405020304" pitchFamily="18" charset="0"/>
              </a:rPr>
              <a:t> 2: </a:t>
            </a:r>
            <a:r>
              <a:rPr lang="nl-NL" sz="2800" b="1" i="1" dirty="0">
                <a:latin typeface="Times New Roman" panose="02020603050405020304" pitchFamily="18" charset="0"/>
              </a:rPr>
              <a:t>Tại sao tất cả những người dân nghèo nơi phố huyện đều mong chờ bằng một tâm trạng rất háo hức chuyến tàu cuối cùng của đêm?</a:t>
            </a:r>
            <a:endParaRPr lang="en-US" sz="2800" b="1" i="1" dirty="0">
              <a:latin typeface="Times New Roman" panose="02020603050405020304" pitchFamily="18" charset="0"/>
            </a:endParaRPr>
          </a:p>
          <a:p>
            <a:pPr marL="685800" algn="just"/>
            <a:r>
              <a:rPr lang="nl-NL" sz="2800" dirty="0">
                <a:latin typeface="Times New Roman" panose="02020603050405020304" pitchFamily="18" charset="0"/>
              </a:rPr>
              <a:t>A. Vì nó có thể giúp họ bán được hàng, từ đó mới có thể cải thiện được cuộc sống hàng ngày của họ.</a:t>
            </a:r>
            <a:endParaRPr lang="en-US" sz="2800" dirty="0">
              <a:latin typeface="Times New Roman" panose="02020603050405020304" pitchFamily="18" charset="0"/>
            </a:endParaRPr>
          </a:p>
          <a:p>
            <a:pPr marL="685800" algn="just"/>
            <a:r>
              <a:rPr lang="nl-NL" sz="2800" dirty="0">
                <a:latin typeface="Times New Roman" panose="02020603050405020304" pitchFamily="18" charset="0"/>
              </a:rPr>
              <a:t>B. Vì đoạn tàu từ Hà Nội đến, nó mang theo ánh sáng và văn minh.</a:t>
            </a:r>
            <a:endParaRPr lang="en-US" sz="2800" dirty="0">
              <a:latin typeface="Times New Roman" panose="02020603050405020304" pitchFamily="18" charset="0"/>
            </a:endParaRPr>
          </a:p>
          <a:p>
            <a:pPr marL="685800" algn="just"/>
            <a:r>
              <a:rPr lang="nl-NL" sz="2800" dirty="0">
                <a:latin typeface="Times New Roman" panose="02020603050405020304" pitchFamily="18" charset="0"/>
              </a:rPr>
              <a:t>C. Gồm A và B.</a:t>
            </a:r>
            <a:endParaRPr lang="en-US" sz="2800" dirty="0">
              <a:latin typeface="Times New Roman" panose="02020603050405020304" pitchFamily="18" charset="0"/>
            </a:endParaRPr>
          </a:p>
          <a:p>
            <a:pPr marL="685800"/>
            <a:r>
              <a:rPr lang="nl-NL" sz="2800" dirty="0">
                <a:latin typeface="Times New Roman" panose="02020603050405020304" pitchFamily="18" charset="0"/>
              </a:rPr>
              <a:t>D. Nó mang đến cho họ niềm khát khao và hi vọng về một cuộc sống tốt đẹp hơn ở tương lai.</a:t>
            </a:r>
            <a:endParaRPr lang="en-US" sz="2800" dirty="0">
              <a:latin typeface="Times New Roman" panose="02020603050405020304" pitchFamily="18" charset="0"/>
            </a:endParaRPr>
          </a:p>
        </p:txBody>
      </p:sp>
    </p:spTree>
    <p:extLst>
      <p:ext uri="{BB962C8B-B14F-4D97-AF65-F5344CB8AC3E}">
        <p14:creationId xmlns:p14="http://schemas.microsoft.com/office/powerpoint/2010/main" val="140629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9" presetClass="emph" presetSubtype="0" fill="hold" nodeType="clickEffect">
                                  <p:stCondLst>
                                    <p:cond delay="0"/>
                                  </p:stCondLst>
                                  <p:childTnLst>
                                    <p:animClr clrSpc="rgb" dir="cw">
                                      <p:cBhvr override="childStyle">
                                        <p:cTn id="33" dur="500" fill="hold"/>
                                        <p:tgtEl>
                                          <p:spTgt spid="5">
                                            <p:txEl>
                                              <p:pRg st="3" end="3"/>
                                            </p:txEl>
                                          </p:spTgt>
                                        </p:tgtEl>
                                        <p:attrNameLst>
                                          <p:attrName>style.color</p:attrName>
                                        </p:attrNameLst>
                                      </p:cBhvr>
                                      <p:to>
                                        <a:schemeClr val="accent2"/>
                                      </p:to>
                                    </p:animClr>
                                    <p:animClr clrSpc="rgb" dir="cw">
                                      <p:cBhvr>
                                        <p:cTn id="34" dur="500" fill="hold"/>
                                        <p:tgtEl>
                                          <p:spTgt spid="5">
                                            <p:txEl>
                                              <p:pRg st="3" end="3"/>
                                            </p:txEl>
                                          </p:spTgt>
                                        </p:tgtEl>
                                        <p:attrNameLst>
                                          <p:attrName>fillcolor</p:attrName>
                                        </p:attrNameLst>
                                      </p:cBhvr>
                                      <p:to>
                                        <a:schemeClr val="accent2"/>
                                      </p:to>
                                    </p:animClr>
                                    <p:set>
                                      <p:cBhvr>
                                        <p:cTn id="35" dur="500" fill="hold"/>
                                        <p:tgtEl>
                                          <p:spTgt spid="5">
                                            <p:txEl>
                                              <p:pRg st="3" end="3"/>
                                            </p:txEl>
                                          </p:spTgt>
                                        </p:tgtEl>
                                        <p:attrNameLst>
                                          <p:attrName>fill.type</p:attrName>
                                        </p:attrNameLst>
                                      </p:cBhvr>
                                      <p:to>
                                        <p:strVal val="solid"/>
                                      </p:to>
                                    </p:set>
                                    <p:set>
                                      <p:cBhvr>
                                        <p:cTn id="36" dur="500" fill="hold"/>
                                        <p:tgtEl>
                                          <p:spTgt spid="5">
                                            <p:txEl>
                                              <p:pRg st="3" end="3"/>
                                            </p:txEl>
                                          </p:spTgt>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 calcmode="lin" valueType="num">
                                      <p:cBhvr additive="base">
                                        <p:cTn id="4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6" end="6"/>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
                                            <p:txEl>
                                              <p:pRg st="7" end="7"/>
                                            </p:txEl>
                                          </p:spTgt>
                                        </p:tgtEl>
                                        <p:attrNameLst>
                                          <p:attrName>style.visibility</p:attrName>
                                        </p:attrNameLst>
                                      </p:cBhvr>
                                      <p:to>
                                        <p:strVal val="visible"/>
                                      </p:to>
                                    </p:set>
                                    <p:anim calcmode="lin" valueType="num">
                                      <p:cBhvr additive="base">
                                        <p:cTn id="45"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7" end="7"/>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
                                            <p:txEl>
                                              <p:pRg st="8" end="8"/>
                                            </p:txEl>
                                          </p:spTgt>
                                        </p:tgtEl>
                                        <p:attrNameLst>
                                          <p:attrName>style.visibility</p:attrName>
                                        </p:attrNameLst>
                                      </p:cBhvr>
                                      <p:to>
                                        <p:strVal val="visible"/>
                                      </p:to>
                                    </p:set>
                                    <p:anim calcmode="lin" valueType="num">
                                      <p:cBhvr additive="base">
                                        <p:cTn id="49"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8" end="8"/>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5">
                                            <p:txEl>
                                              <p:pRg st="9" end="9"/>
                                            </p:txEl>
                                          </p:spTgt>
                                        </p:tgtEl>
                                        <p:attrNameLst>
                                          <p:attrName>style.visibility</p:attrName>
                                        </p:attrNameLst>
                                      </p:cBhvr>
                                      <p:to>
                                        <p:strVal val="visible"/>
                                      </p:to>
                                    </p:set>
                                    <p:anim calcmode="lin" valueType="num">
                                      <p:cBhvr additive="base">
                                        <p:cTn id="53"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txEl>
                                              <p:pRg st="9" end="9"/>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5">
                                            <p:txEl>
                                              <p:pRg st="10" end="10"/>
                                            </p:txEl>
                                          </p:spTgt>
                                        </p:tgtEl>
                                        <p:attrNameLst>
                                          <p:attrName>style.visibility</p:attrName>
                                        </p:attrNameLst>
                                      </p:cBhvr>
                                      <p:to>
                                        <p:strVal val="visible"/>
                                      </p:to>
                                    </p:set>
                                    <p:anim calcmode="lin" valueType="num">
                                      <p:cBhvr additive="base">
                                        <p:cTn id="57"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9" presetClass="emph" presetSubtype="0" fill="hold" nodeType="clickEffect">
                                  <p:stCondLst>
                                    <p:cond delay="0"/>
                                  </p:stCondLst>
                                  <p:childTnLst>
                                    <p:animClr clrSpc="rgb" dir="cw">
                                      <p:cBhvr override="childStyle">
                                        <p:cTn id="62" dur="500" fill="hold"/>
                                        <p:tgtEl>
                                          <p:spTgt spid="5">
                                            <p:txEl>
                                              <p:pRg st="10" end="10"/>
                                            </p:txEl>
                                          </p:spTgt>
                                        </p:tgtEl>
                                        <p:attrNameLst>
                                          <p:attrName>style.color</p:attrName>
                                        </p:attrNameLst>
                                      </p:cBhvr>
                                      <p:to>
                                        <a:srgbClr val="FF0000"/>
                                      </p:to>
                                    </p:animClr>
                                    <p:animClr clrSpc="rgb" dir="cw">
                                      <p:cBhvr>
                                        <p:cTn id="63" dur="500" fill="hold"/>
                                        <p:tgtEl>
                                          <p:spTgt spid="5">
                                            <p:txEl>
                                              <p:pRg st="10" end="10"/>
                                            </p:txEl>
                                          </p:spTgt>
                                        </p:tgtEl>
                                        <p:attrNameLst>
                                          <p:attrName>fillcolor</p:attrName>
                                        </p:attrNameLst>
                                      </p:cBhvr>
                                      <p:to>
                                        <a:srgbClr val="FF0000"/>
                                      </p:to>
                                    </p:animClr>
                                    <p:set>
                                      <p:cBhvr>
                                        <p:cTn id="64" dur="500" fill="hold"/>
                                        <p:tgtEl>
                                          <p:spTgt spid="5">
                                            <p:txEl>
                                              <p:pRg st="10" end="10"/>
                                            </p:txEl>
                                          </p:spTgt>
                                        </p:tgtEl>
                                        <p:attrNameLst>
                                          <p:attrName>fill.type</p:attrName>
                                        </p:attrNameLst>
                                      </p:cBhvr>
                                      <p:to>
                                        <p:strVal val="solid"/>
                                      </p:to>
                                    </p:set>
                                    <p:set>
                                      <p:cBhvr>
                                        <p:cTn id="65" dur="500" fill="hold"/>
                                        <p:tgtEl>
                                          <p:spTgt spid="5">
                                            <p:txEl>
                                              <p:pRg st="10" end="1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096E170-E818-48FF-A8A1-2E0910EBB68A}"/>
              </a:ext>
            </a:extLst>
          </p:cNvPr>
          <p:cNvPicPr>
            <a:picLocks noChangeAspect="1"/>
          </p:cNvPicPr>
          <p:nvPr/>
        </p:nvPicPr>
        <p:blipFill rotWithShape="1">
          <a:blip r:embed="rId2"/>
          <a:srcRect t="16610" r="-1" b="23772"/>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le 1">
            <a:extLst>
              <a:ext uri="{FF2B5EF4-FFF2-40B4-BE49-F238E27FC236}">
                <a16:creationId xmlns="" xmlns:a16="http://schemas.microsoft.com/office/drawing/2014/main" id="{20457C8B-A650-4103-B6FD-1163F490146F}"/>
              </a:ext>
            </a:extLst>
          </p:cNvPr>
          <p:cNvSpPr>
            <a:spLocks noGrp="1"/>
          </p:cNvSpPr>
          <p:nvPr>
            <p:ph type="title"/>
          </p:nvPr>
        </p:nvSpPr>
        <p:spPr>
          <a:xfrm>
            <a:off x="5486400" y="3327400"/>
            <a:ext cx="6515464" cy="1690409"/>
          </a:xfrm>
        </p:spPr>
        <p:txBody>
          <a:bodyPr vert="horz" lIns="91440" tIns="45720" rIns="91440" bIns="45720" rtlCol="0" anchor="b">
            <a:noAutofit/>
          </a:bodyPr>
          <a:lstStyle/>
          <a:p>
            <a:r>
              <a:rPr lang="en-US" sz="6600" b="1" kern="1200" dirty="0">
                <a:solidFill>
                  <a:schemeClr val="tx1"/>
                </a:solidFill>
                <a:latin typeface="Times New Roman" panose="02020603050405020304" pitchFamily="18" charset="0"/>
                <a:cs typeface="Times New Roman" panose="02020603050405020304" pitchFamily="18" charset="0"/>
              </a:rPr>
              <a:t>HAI ĐỨA TRẺ </a:t>
            </a:r>
          </a:p>
        </p:txBody>
      </p:sp>
      <p:pic>
        <p:nvPicPr>
          <p:cNvPr id="5" name="Picture 4">
            <a:extLst>
              <a:ext uri="{FF2B5EF4-FFF2-40B4-BE49-F238E27FC236}">
                <a16:creationId xmlns="" xmlns:a16="http://schemas.microsoft.com/office/drawing/2014/main" id="{BD765475-1742-450C-9112-5FAF5C3C03E1}"/>
              </a:ext>
            </a:extLst>
          </p:cNvPr>
          <p:cNvPicPr>
            <a:picLocks noChangeAspect="1"/>
          </p:cNvPicPr>
          <p:nvPr/>
        </p:nvPicPr>
        <p:blipFill rotWithShape="1">
          <a:blip r:embed="rId3"/>
          <a:srcRect t="19320" r="3" b="8858"/>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8" name="TextBox 7">
            <a:extLst>
              <a:ext uri="{FF2B5EF4-FFF2-40B4-BE49-F238E27FC236}">
                <a16:creationId xmlns="" xmlns:a16="http://schemas.microsoft.com/office/drawing/2014/main" id="{ABDB86DD-3A2D-45FF-B4D5-FA491D9CEA74}"/>
              </a:ext>
            </a:extLst>
          </p:cNvPr>
          <p:cNvSpPr txBox="1"/>
          <p:nvPr/>
        </p:nvSpPr>
        <p:spPr>
          <a:xfrm>
            <a:off x="8122797" y="4905872"/>
            <a:ext cx="2717800" cy="523220"/>
          </a:xfrm>
          <a:prstGeom prst="rect">
            <a:avLst/>
          </a:prstGeom>
          <a:noFill/>
        </p:spPr>
        <p:txBody>
          <a:bodyPr wrap="square" rtlCol="0">
            <a:spAutoFit/>
          </a:bodyPr>
          <a:lstStyle/>
          <a:p>
            <a:r>
              <a:rPr lang="en-US" sz="2800" b="1" i="1" dirty="0" err="1">
                <a:latin typeface="Times New Roman" panose="02020603050405020304" pitchFamily="18" charset="0"/>
                <a:cs typeface="Times New Roman" panose="02020603050405020304" pitchFamily="18" charset="0"/>
              </a:rPr>
              <a:t>Thạch</a:t>
            </a:r>
            <a:r>
              <a:rPr lang="en-US" sz="2800" b="1" i="1" dirty="0">
                <a:latin typeface="Times New Roman" panose="02020603050405020304" pitchFamily="18" charset="0"/>
                <a:cs typeface="Times New Roman" panose="02020603050405020304" pitchFamily="18" charset="0"/>
              </a:rPr>
              <a:t> Lam </a:t>
            </a:r>
          </a:p>
        </p:txBody>
      </p:sp>
    </p:spTree>
    <p:extLst>
      <p:ext uri="{BB962C8B-B14F-4D97-AF65-F5344CB8AC3E}">
        <p14:creationId xmlns:p14="http://schemas.microsoft.com/office/powerpoint/2010/main" val="289844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a:extLst>
              <a:ext uri="{FF2B5EF4-FFF2-40B4-BE49-F238E27FC236}">
                <a16:creationId xmlns="" xmlns:a16="http://schemas.microsoft.com/office/drawing/2014/main" id="{56BC893F-DE5C-4E10-9348-51C115C66BB2}"/>
              </a:ext>
            </a:extLst>
          </p:cNvPr>
          <p:cNvSpPr>
            <a:spLocks noChangeArrowheads="1"/>
          </p:cNvSpPr>
          <p:nvPr/>
        </p:nvSpPr>
        <p:spPr bwMode="auto">
          <a:xfrm>
            <a:off x="304800" y="76200"/>
            <a:ext cx="5915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06080A"/>
                </a:solidFill>
                <a:effectLst/>
                <a:uLnTx/>
                <a:uFillTx/>
                <a:latin typeface="Times New Roman" panose="02020603050405020304" pitchFamily="18" charset="0"/>
                <a:ea typeface="+mn-ea"/>
                <a:cs typeface="Times New Roman" panose="02020603050405020304" pitchFamily="18" charset="0"/>
              </a:rPr>
              <a:t>2. Phố huyện lúc về đêm</a:t>
            </a:r>
          </a:p>
        </p:txBody>
      </p:sp>
      <p:pic>
        <p:nvPicPr>
          <p:cNvPr id="2" name="Picture 9" descr="nha moi">
            <a:extLst>
              <a:ext uri="{FF2B5EF4-FFF2-40B4-BE49-F238E27FC236}">
                <a16:creationId xmlns="" xmlns:a16="http://schemas.microsoft.com/office/drawing/2014/main" id="{A54E6D06-9EDC-489A-93BB-BCDBDAFA0254}"/>
              </a:ext>
            </a:extLst>
          </p:cNvPr>
          <p:cNvPicPr>
            <a:picLocks noChangeAspect="1" noChangeArrowheads="1"/>
          </p:cNvPicPr>
          <p:nvPr/>
        </p:nvPicPr>
        <p:blipFill>
          <a:blip r:embed="rId3">
            <a:duotone>
              <a:prstClr val="black"/>
              <a:schemeClr val="accent1">
                <a:tint val="45000"/>
                <a:satMod val="400000"/>
              </a:schemeClr>
            </a:duotone>
          </a:blip>
          <a:srcRect/>
          <a:stretch>
            <a:fillRect/>
          </a:stretch>
        </p:blipFill>
        <p:spPr bwMode="auto">
          <a:xfrm>
            <a:off x="7620000" y="1447800"/>
            <a:ext cx="3948629" cy="3486150"/>
          </a:xfrm>
          <a:prstGeom prst="snip2DiagRect">
            <a:avLst/>
          </a:prstGeom>
          <a:noFill/>
          <a:ln>
            <a:noFill/>
          </a:ln>
        </p:spPr>
      </p:pic>
      <p:sp>
        <p:nvSpPr>
          <p:cNvPr id="52228" name="TextBox 2">
            <a:extLst>
              <a:ext uri="{FF2B5EF4-FFF2-40B4-BE49-F238E27FC236}">
                <a16:creationId xmlns="" xmlns:a16="http://schemas.microsoft.com/office/drawing/2014/main" id="{F9F7744D-01E5-4C05-BADE-5142D7FB70ED}"/>
              </a:ext>
            </a:extLst>
          </p:cNvPr>
          <p:cNvSpPr txBox="1">
            <a:spLocks noChangeArrowheads="1"/>
          </p:cNvSpPr>
          <p:nvPr/>
        </p:nvSpPr>
        <p:spPr bwMode="auto">
          <a:xfrm>
            <a:off x="1143000" y="1981200"/>
            <a:ext cx="639445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2800" b="0" i="1"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Em hãy tìm những chi tiết miêu tả thiên nhiên phố huyện lúc về đêm?  Qua những chi tiết miêu tả cảnh thiên nhiên, em có cảm nhận như thế nào về bức tranh thiên nhiên của phố huyện?</a:t>
            </a:r>
            <a:endParaRPr kumimoji="0" lang="en-US" altLang="en-US" sz="2800" b="0"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slow">
    <p:pull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 xmlns:a16="http://schemas.microsoft.com/office/drawing/2014/main" id="{670AFFA3-5EB7-4DBF-8EEE-1CA0AC2A65A4}"/>
              </a:ext>
            </a:extLst>
          </p:cNvPr>
          <p:cNvSpPr/>
          <p:nvPr/>
        </p:nvSpPr>
        <p:spPr>
          <a:xfrm>
            <a:off x="6518275" y="2236788"/>
            <a:ext cx="758825" cy="220662"/>
          </a:xfrm>
          <a:custGeom>
            <a:avLst/>
            <a:gdLst>
              <a:gd name="connsiteX0" fmla="*/ 0 w 1517696"/>
              <a:gd name="connsiteY0" fmla="*/ 0 h 441511"/>
              <a:gd name="connsiteX1" fmla="*/ 1517696 w 1517696"/>
              <a:gd name="connsiteY1" fmla="*/ 0 h 441511"/>
              <a:gd name="connsiteX2" fmla="*/ 1517696 w 1517696"/>
              <a:gd name="connsiteY2" fmla="*/ 441511 h 441511"/>
              <a:gd name="connsiteX3" fmla="*/ 0 w 1517696"/>
              <a:gd name="connsiteY3" fmla="*/ 441511 h 441511"/>
              <a:gd name="connsiteX4" fmla="*/ 0 w 1517696"/>
              <a:gd name="connsiteY4" fmla="*/ 0 h 44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696" h="441511">
                <a:moveTo>
                  <a:pt x="0" y="0"/>
                </a:moveTo>
                <a:lnTo>
                  <a:pt x="1517696" y="0"/>
                </a:lnTo>
                <a:lnTo>
                  <a:pt x="1517696" y="441511"/>
                </a:lnTo>
                <a:lnTo>
                  <a:pt x="0" y="44151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6508" tIns="16508" rIns="16508" bIns="16508" spcCol="1270"/>
          <a:lstStyle/>
          <a:p>
            <a:pPr marL="0" marR="0" lvl="0" indent="0" algn="ctr" defTabSz="577734" rtl="0" eaLnBrk="1" fontAlgn="base"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nvGrpSpPr>
          <p:cNvPr id="15" name="Group 14">
            <a:extLst>
              <a:ext uri="{FF2B5EF4-FFF2-40B4-BE49-F238E27FC236}">
                <a16:creationId xmlns="" xmlns:a16="http://schemas.microsoft.com/office/drawing/2014/main" id="{9B5F7864-07F5-4569-BBA4-74AE83A4E35B}"/>
              </a:ext>
            </a:extLst>
          </p:cNvPr>
          <p:cNvGrpSpPr>
            <a:grpSpLocks/>
          </p:cNvGrpSpPr>
          <p:nvPr/>
        </p:nvGrpSpPr>
        <p:grpSpPr bwMode="auto">
          <a:xfrm>
            <a:off x="630238" y="338140"/>
            <a:ext cx="7056437" cy="564257"/>
            <a:chOff x="3976039" y="5029200"/>
            <a:chExt cx="10365002" cy="832862"/>
          </a:xfrm>
        </p:grpSpPr>
        <p:sp>
          <p:nvSpPr>
            <p:cNvPr id="16" name="TextBox 15">
              <a:extLst>
                <a:ext uri="{FF2B5EF4-FFF2-40B4-BE49-F238E27FC236}">
                  <a16:creationId xmlns="" xmlns:a16="http://schemas.microsoft.com/office/drawing/2014/main" id="{E87A6E2A-7596-4A24-B3BF-3E6024DC65B6}"/>
                </a:ext>
              </a:extLst>
            </p:cNvPr>
            <p:cNvSpPr txBox="1"/>
            <p:nvPr/>
          </p:nvSpPr>
          <p:spPr>
            <a:xfrm>
              <a:off x="4521688" y="5029200"/>
              <a:ext cx="9819353" cy="832862"/>
            </a:xfrm>
            <a:prstGeom prst="rect">
              <a:avLst/>
            </a:prstGeom>
            <a:noFill/>
          </p:spPr>
          <p:txBody>
            <a:bodyPr>
              <a:spAutoFit/>
            </a:bodyPr>
            <a:lstStyle/>
            <a:p>
              <a:pPr marL="0" marR="0" lvl="0" indent="0" algn="just" defTabSz="914400" rtl="0" eaLnBrk="1" fontAlgn="base" latinLnBrk="0" hangingPunct="1">
                <a:lnSpc>
                  <a:spcPct val="120000"/>
                </a:lnSpc>
                <a:spcBef>
                  <a:spcPct val="0"/>
                </a:spcBef>
                <a:spcAft>
                  <a:spcPct val="0"/>
                </a:spcAft>
                <a:buClrTx/>
                <a:buSzTx/>
                <a:buFontTx/>
                <a:buNone/>
                <a:tabLst/>
                <a:defRPr/>
              </a:pPr>
              <a:r>
                <a:rPr lang="en-US" sz="2800" b="1" dirty="0" err="1">
                  <a:solidFill>
                    <a:srgbClr val="0000FF"/>
                  </a:solidFill>
                  <a:latin typeface="Times New Roman" panose="02020603050405020304" pitchFamily="18" charset="0"/>
                  <a:cs typeface="Arial" pitchFamily="34" charset="0"/>
                </a:rPr>
                <a:t>Nội</a:t>
              </a:r>
              <a:r>
                <a:rPr lang="en-US" sz="2800" b="1" dirty="0">
                  <a:solidFill>
                    <a:srgbClr val="0000FF"/>
                  </a:solidFill>
                  <a:latin typeface="Times New Roman" panose="02020603050405020304" pitchFamily="18" charset="0"/>
                  <a:cs typeface="Arial" pitchFamily="34" charset="0"/>
                </a:rPr>
                <a:t> dung </a:t>
              </a:r>
              <a:r>
                <a:rPr lang="en-US" sz="2800" b="1" dirty="0" err="1">
                  <a:solidFill>
                    <a:srgbClr val="0000FF"/>
                  </a:solidFill>
                  <a:latin typeface="Times New Roman" panose="02020603050405020304" pitchFamily="18" charset="0"/>
                  <a:cs typeface="Arial" pitchFamily="34" charset="0"/>
                </a:rPr>
                <a:t>sáng</a:t>
              </a:r>
              <a:r>
                <a:rPr lang="en-US" sz="2800" b="1" dirty="0">
                  <a:solidFill>
                    <a:srgbClr val="0000FF"/>
                  </a:solidFill>
                  <a:latin typeface="Times New Roman" panose="02020603050405020304" pitchFamily="18" charset="0"/>
                  <a:cs typeface="Arial" pitchFamily="34" charset="0"/>
                </a:rPr>
                <a:t> </a:t>
              </a:r>
              <a:r>
                <a:rPr lang="en-US" sz="2800" b="1" dirty="0" err="1">
                  <a:solidFill>
                    <a:srgbClr val="0000FF"/>
                  </a:solidFill>
                  <a:latin typeface="Times New Roman" panose="02020603050405020304" pitchFamily="18" charset="0"/>
                  <a:cs typeface="Arial" pitchFamily="34" charset="0"/>
                </a:rPr>
                <a:t>tác</a:t>
              </a:r>
              <a:endParaRPr kumimoji="0" lang="vi-VN" sz="2800" b="1" i="0" u="none" strike="noStrike" kern="1200" cap="none" spc="0" normalizeH="0" baseline="0" noProof="0" dirty="0">
                <a:ln>
                  <a:noFill/>
                </a:ln>
                <a:solidFill>
                  <a:srgbClr val="0000FF"/>
                </a:solidFill>
                <a:effectLst/>
                <a:uLnTx/>
                <a:uFillTx/>
                <a:latin typeface="Times New Roman" panose="02020603050405020304" pitchFamily="18" charset="0"/>
                <a:cs typeface="Arial" pitchFamily="34" charset="0"/>
              </a:endParaRPr>
            </a:p>
          </p:txBody>
        </p:sp>
        <p:pic>
          <p:nvPicPr>
            <p:cNvPr id="17422" name="Picture 16">
              <a:extLst>
                <a:ext uri="{FF2B5EF4-FFF2-40B4-BE49-F238E27FC236}">
                  <a16:creationId xmlns="" xmlns:a16="http://schemas.microsoft.com/office/drawing/2014/main" id="{3CFFB65F-5D82-4AA2-9E37-EAAF25F07E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6039" y="5257800"/>
              <a:ext cx="457457" cy="45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13" name="TextBox 19">
            <a:extLst>
              <a:ext uri="{FF2B5EF4-FFF2-40B4-BE49-F238E27FC236}">
                <a16:creationId xmlns="" xmlns:a16="http://schemas.microsoft.com/office/drawing/2014/main" id="{82D2AB15-E876-40BE-89FB-07883A4EFA8D}"/>
              </a:ext>
            </a:extLst>
          </p:cNvPr>
          <p:cNvSpPr txBox="1">
            <a:spLocks noChangeArrowheads="1"/>
          </p:cNvSpPr>
          <p:nvPr/>
        </p:nvSpPr>
        <p:spPr bwMode="auto">
          <a:xfrm>
            <a:off x="401638" y="800100"/>
            <a:ext cx="4572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500" b="1" i="0" u="none" strike="noStrike" kern="1200" cap="none" spc="0" normalizeH="0" baseline="0" noProof="0">
                <a:ln>
                  <a:noFill/>
                </a:ln>
                <a:solidFill>
                  <a:prstClr val="white"/>
                </a:solidFill>
                <a:effectLst/>
                <a:uLnTx/>
                <a:uFillTx/>
                <a:latin typeface="Tahoma" panose="020B0604030504040204" pitchFamily="34" charset="0"/>
                <a:ea typeface="+mn-ea"/>
                <a:cs typeface="Tahoma" panose="020B0604030504040204" pitchFamily="34" charset="0"/>
              </a:rPr>
              <a:t>I</a:t>
            </a:r>
          </a:p>
        </p:txBody>
      </p:sp>
      <p:grpSp>
        <p:nvGrpSpPr>
          <p:cNvPr id="18" name="Group 17">
            <a:extLst>
              <a:ext uri="{FF2B5EF4-FFF2-40B4-BE49-F238E27FC236}">
                <a16:creationId xmlns="" xmlns:a16="http://schemas.microsoft.com/office/drawing/2014/main" id="{87849020-76C7-49AA-A06E-D4392AB540A1}"/>
              </a:ext>
            </a:extLst>
          </p:cNvPr>
          <p:cNvGrpSpPr>
            <a:grpSpLocks/>
          </p:cNvGrpSpPr>
          <p:nvPr/>
        </p:nvGrpSpPr>
        <p:grpSpPr bwMode="auto">
          <a:xfrm>
            <a:off x="401638" y="1303337"/>
            <a:ext cx="6407150" cy="1458349"/>
            <a:chOff x="3593540" y="6013616"/>
            <a:chExt cx="10962247" cy="2916269"/>
          </a:xfrm>
        </p:grpSpPr>
        <p:sp>
          <p:nvSpPr>
            <p:cNvPr id="17419" name="Rectangle 20">
              <a:extLst>
                <a:ext uri="{FF2B5EF4-FFF2-40B4-BE49-F238E27FC236}">
                  <a16:creationId xmlns="" xmlns:a16="http://schemas.microsoft.com/office/drawing/2014/main" id="{519ECD01-7844-4E75-BC0F-60C1013E72CA}"/>
                </a:ext>
              </a:extLst>
            </p:cNvPr>
            <p:cNvSpPr>
              <a:spLocks noChangeArrowheads="1"/>
            </p:cNvSpPr>
            <p:nvPr/>
          </p:nvSpPr>
          <p:spPr bwMode="auto">
            <a:xfrm>
              <a:off x="4224854" y="6315196"/>
              <a:ext cx="10330933" cy="2614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ct val="15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Chủ yếu viết về nông thôn và người </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dân nghèo</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endPar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29" name="Oval 28">
              <a:extLst>
                <a:ext uri="{FF2B5EF4-FFF2-40B4-BE49-F238E27FC236}">
                  <a16:creationId xmlns="" xmlns:a16="http://schemas.microsoft.com/office/drawing/2014/main" id="{33E9ACF8-FDD5-46F5-BDD8-C44006BCC72E}"/>
                </a:ext>
              </a:extLst>
            </p:cNvPr>
            <p:cNvSpPr/>
            <p:nvPr/>
          </p:nvSpPr>
          <p:spPr>
            <a:xfrm>
              <a:off x="3593540" y="6013616"/>
              <a:ext cx="301683" cy="30158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0" name="Group 29">
            <a:extLst>
              <a:ext uri="{FF2B5EF4-FFF2-40B4-BE49-F238E27FC236}">
                <a16:creationId xmlns="" xmlns:a16="http://schemas.microsoft.com/office/drawing/2014/main" id="{3529F364-B7C5-4F37-9F91-F965E098F011}"/>
              </a:ext>
            </a:extLst>
          </p:cNvPr>
          <p:cNvGrpSpPr>
            <a:grpSpLocks/>
          </p:cNvGrpSpPr>
          <p:nvPr/>
        </p:nvGrpSpPr>
        <p:grpSpPr bwMode="auto">
          <a:xfrm>
            <a:off x="401637" y="3558381"/>
            <a:ext cx="6496049" cy="1815882"/>
            <a:chOff x="3593540" y="5737431"/>
            <a:chExt cx="10962247" cy="3633137"/>
          </a:xfrm>
        </p:grpSpPr>
        <p:sp>
          <p:nvSpPr>
            <p:cNvPr id="17417" name="Rectangle 30">
              <a:extLst>
                <a:ext uri="{FF2B5EF4-FFF2-40B4-BE49-F238E27FC236}">
                  <a16:creationId xmlns="" xmlns:a16="http://schemas.microsoft.com/office/drawing/2014/main" id="{E6D35DB1-756E-4F65-8079-B6CE2BD8FB3C}"/>
                </a:ext>
              </a:extLst>
            </p:cNvPr>
            <p:cNvSpPr>
              <a:spLocks noChangeArrowheads="1"/>
            </p:cNvSpPr>
            <p:nvPr/>
          </p:nvSpPr>
          <p:spPr bwMode="auto">
            <a:xfrm>
              <a:off x="4224853" y="5737431"/>
              <a:ext cx="10330934" cy="363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ct val="2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Thường viết hay và xúc động về cuộc sống con người nơi phố huyện</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t>
              </a:r>
              <a:endPar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32" name="Oval 31">
              <a:extLst>
                <a:ext uri="{FF2B5EF4-FFF2-40B4-BE49-F238E27FC236}">
                  <a16:creationId xmlns="" xmlns:a16="http://schemas.microsoft.com/office/drawing/2014/main" id="{2E045221-CEA2-4B05-8E7E-1CF354119387}"/>
                </a:ext>
              </a:extLst>
            </p:cNvPr>
            <p:cNvSpPr/>
            <p:nvPr/>
          </p:nvSpPr>
          <p:spPr>
            <a:xfrm>
              <a:off x="3593540" y="6013761"/>
              <a:ext cx="301683" cy="301738"/>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2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 name="Picture 1">
            <a:extLst>
              <a:ext uri="{FF2B5EF4-FFF2-40B4-BE49-F238E27FC236}">
                <a16:creationId xmlns="" xmlns:a16="http://schemas.microsoft.com/office/drawing/2014/main" id="{BB2105BC-0058-4D42-B908-89C24B0A958D}"/>
              </a:ext>
            </a:extLst>
          </p:cNvPr>
          <p:cNvPicPr>
            <a:picLocks noChangeAspect="1"/>
          </p:cNvPicPr>
          <p:nvPr/>
        </p:nvPicPr>
        <p:blipFill>
          <a:blip r:embed="rId4"/>
          <a:stretch>
            <a:fillRect/>
          </a:stretch>
        </p:blipFill>
        <p:spPr>
          <a:xfrm>
            <a:off x="7293189" y="17463"/>
            <a:ext cx="1771650" cy="2571750"/>
          </a:xfrm>
          <a:prstGeom prst="rect">
            <a:avLst/>
          </a:prstGeom>
        </p:spPr>
      </p:pic>
      <p:pic>
        <p:nvPicPr>
          <p:cNvPr id="3" name="Picture 2">
            <a:extLst>
              <a:ext uri="{FF2B5EF4-FFF2-40B4-BE49-F238E27FC236}">
                <a16:creationId xmlns="" xmlns:a16="http://schemas.microsoft.com/office/drawing/2014/main" id="{39D98C77-27CC-42A1-9038-98FC9BCF3047}"/>
              </a:ext>
            </a:extLst>
          </p:cNvPr>
          <p:cNvPicPr>
            <a:picLocks noChangeAspect="1"/>
          </p:cNvPicPr>
          <p:nvPr/>
        </p:nvPicPr>
        <p:blipFill>
          <a:blip r:embed="rId5"/>
          <a:stretch>
            <a:fillRect/>
          </a:stretch>
        </p:blipFill>
        <p:spPr>
          <a:xfrm>
            <a:off x="9104740" y="4005262"/>
            <a:ext cx="1771650" cy="2581275"/>
          </a:xfrm>
          <a:prstGeom prst="rect">
            <a:avLst/>
          </a:prstGeom>
        </p:spPr>
      </p:pic>
      <p:pic>
        <p:nvPicPr>
          <p:cNvPr id="5" name="Picture 4">
            <a:extLst>
              <a:ext uri="{FF2B5EF4-FFF2-40B4-BE49-F238E27FC236}">
                <a16:creationId xmlns="" xmlns:a16="http://schemas.microsoft.com/office/drawing/2014/main" id="{C8073C4F-25B0-4999-B9A3-CD58B1F1D0FE}"/>
              </a:ext>
            </a:extLst>
          </p:cNvPr>
          <p:cNvPicPr>
            <a:picLocks noChangeAspect="1"/>
          </p:cNvPicPr>
          <p:nvPr/>
        </p:nvPicPr>
        <p:blipFill>
          <a:blip r:embed="rId6"/>
          <a:stretch>
            <a:fillRect/>
          </a:stretch>
        </p:blipFill>
        <p:spPr>
          <a:xfrm>
            <a:off x="7264614" y="2909888"/>
            <a:ext cx="1800225" cy="2543175"/>
          </a:xfrm>
          <a:prstGeom prst="rect">
            <a:avLst/>
          </a:prstGeom>
        </p:spPr>
      </p:pic>
      <p:pic>
        <p:nvPicPr>
          <p:cNvPr id="7" name="Picture 6">
            <a:extLst>
              <a:ext uri="{FF2B5EF4-FFF2-40B4-BE49-F238E27FC236}">
                <a16:creationId xmlns="" xmlns:a16="http://schemas.microsoft.com/office/drawing/2014/main" id="{78B09184-F546-4330-985D-CF2942F99FD9}"/>
              </a:ext>
            </a:extLst>
          </p:cNvPr>
          <p:cNvPicPr>
            <a:picLocks noChangeAspect="1"/>
          </p:cNvPicPr>
          <p:nvPr/>
        </p:nvPicPr>
        <p:blipFill>
          <a:blip r:embed="rId7"/>
          <a:stretch>
            <a:fillRect/>
          </a:stretch>
        </p:blipFill>
        <p:spPr>
          <a:xfrm>
            <a:off x="9090024" y="1277938"/>
            <a:ext cx="1838325" cy="24860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2226" name="Picture 9" descr="nha moi">
            <a:extLst>
              <a:ext uri="{FF2B5EF4-FFF2-40B4-BE49-F238E27FC236}">
                <a16:creationId xmlns="" xmlns:a16="http://schemas.microsoft.com/office/drawing/2014/main" id="{576A31FA-FA1F-4913-A074-199F5207A70F}"/>
              </a:ext>
            </a:extLst>
          </p:cNvPr>
          <p:cNvPicPr>
            <a:picLocks noChangeAspect="1" noChangeArrowheads="1"/>
          </p:cNvPicPr>
          <p:nvPr/>
        </p:nvPicPr>
        <p:blipFill>
          <a:blip r:embed="rId2">
            <a:duotone>
              <a:prstClr val="black"/>
              <a:schemeClr val="accent1">
                <a:tint val="45000"/>
                <a:satMod val="400000"/>
              </a:schemeClr>
            </a:duotone>
          </a:blip>
          <a:srcRect/>
          <a:stretch>
            <a:fillRect/>
          </a:stretch>
        </p:blipFill>
        <p:spPr bwMode="auto">
          <a:xfrm>
            <a:off x="381000" y="3623190"/>
            <a:ext cx="4648200" cy="2960370"/>
          </a:xfrm>
          <a:prstGeom prst="rect">
            <a:avLst/>
          </a:prstGeom>
          <a:noFill/>
          <a:ln>
            <a:noFill/>
          </a:ln>
        </p:spPr>
      </p:pic>
      <p:sp>
        <p:nvSpPr>
          <p:cNvPr id="7180" name="Text Box 12">
            <a:extLst>
              <a:ext uri="{FF2B5EF4-FFF2-40B4-BE49-F238E27FC236}">
                <a16:creationId xmlns="" xmlns:a16="http://schemas.microsoft.com/office/drawing/2014/main" id="{7183B081-AE87-4F1A-9E92-1913D0A4BB12}"/>
              </a:ext>
            </a:extLst>
          </p:cNvPr>
          <p:cNvSpPr txBox="1">
            <a:spLocks noChangeArrowheads="1"/>
          </p:cNvSpPr>
          <p:nvPr/>
        </p:nvSpPr>
        <p:spPr bwMode="auto">
          <a:xfrm>
            <a:off x="152400" y="47625"/>
            <a:ext cx="60198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800" b="0" i="1"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Trời đã bắt đầu đêm, một đêm mùa hạ êm như nhung </a:t>
            </a:r>
            <a:r>
              <a:rPr kumimoji="0" lang="en-US" altLang="en-US" sz="2800" b="0" i="1" u="none" strike="noStrike" kern="1200" cap="none" spc="0" normalizeH="0" baseline="0" noProof="0">
                <a:ln>
                  <a:noFill/>
                </a:ln>
                <a:solidFill>
                  <a:srgbClr val="4D5F7B"/>
                </a:solidFill>
                <a:effectLst/>
                <a:uLnTx/>
                <a:uFillTx/>
                <a:latin typeface="Times New Roman" panose="02020603050405020304" pitchFamily="18" charset="0"/>
                <a:ea typeface="+mn-ea"/>
                <a:cs typeface="+mn-cs"/>
              </a:rPr>
              <a:t>và thoảng qua gió mát. Đường phố và các ngõ con </a:t>
            </a:r>
            <a:r>
              <a:rPr kumimoji="0" lang="en-US" altLang="en-US" sz="2800" b="0" i="1"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chứa đầy bóng tối</a:t>
            </a:r>
            <a:r>
              <a:rPr kumimoji="0" lang="en-US" altLang="en-US" sz="2800" b="0" i="1" u="none" strike="noStrike" kern="1200" cap="none" spc="0" normalizeH="0" baseline="0" noProof="0">
                <a:ln>
                  <a:noFill/>
                </a:ln>
                <a:solidFill>
                  <a:srgbClr val="4D5F7B"/>
                </a:solidFill>
                <a:effectLst/>
                <a:uLnTx/>
                <a:uFillTx/>
                <a:latin typeface="Times New Roman" panose="02020603050405020304" pitchFamily="18" charset="0"/>
                <a:ea typeface="+mn-ea"/>
                <a:cs typeface="+mn-cs"/>
              </a:rPr>
              <a:t>… Tối hết cả con đường </a:t>
            </a:r>
            <a:r>
              <a:rPr kumimoji="0" lang="en-US" altLang="en-US" sz="2800" b="0" i="1"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thăm thẳm</a:t>
            </a:r>
            <a:r>
              <a:rPr kumimoji="0" lang="en-US" altLang="en-US" sz="2800" b="0" i="1" u="none" strike="noStrike" kern="1200" cap="none" spc="0" normalizeH="0" baseline="0" noProof="0">
                <a:ln>
                  <a:noFill/>
                </a:ln>
                <a:solidFill>
                  <a:srgbClr val="4D5F7B"/>
                </a:solidFill>
                <a:effectLst/>
                <a:uLnTx/>
                <a:uFillTx/>
                <a:latin typeface="Times New Roman" panose="02020603050405020304" pitchFamily="18" charset="0"/>
                <a:ea typeface="+mn-ea"/>
                <a:cs typeface="+mn-cs"/>
              </a:rPr>
              <a:t> ra sông, con đường qua chợ về nhà, các ngõ vào làng lại càng </a:t>
            </a:r>
            <a:r>
              <a:rPr kumimoji="0" lang="en-US" altLang="en-US" sz="2800" b="0" i="1"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sẫm đen </a:t>
            </a:r>
            <a:r>
              <a:rPr kumimoji="0" lang="en-US" altLang="en-US" sz="2800" b="0" i="1" u="none" strike="noStrike" kern="1200" cap="none" spc="0" normalizeH="0" baseline="0" noProof="0">
                <a:ln>
                  <a:noFill/>
                </a:ln>
                <a:solidFill>
                  <a:srgbClr val="4D5F7B"/>
                </a:solidFill>
                <a:effectLst/>
                <a:uLnTx/>
                <a:uFillTx/>
                <a:latin typeface="Times New Roman" panose="02020603050405020304" pitchFamily="18" charset="0"/>
                <a:ea typeface="+mn-ea"/>
                <a:cs typeface="+mn-cs"/>
              </a:rPr>
              <a:t>hơn nữa.</a:t>
            </a:r>
          </a:p>
        </p:txBody>
      </p:sp>
      <p:pic>
        <p:nvPicPr>
          <p:cNvPr id="54276" name="Picture 1">
            <a:extLst>
              <a:ext uri="{FF2B5EF4-FFF2-40B4-BE49-F238E27FC236}">
                <a16:creationId xmlns="" xmlns:a16="http://schemas.microsoft.com/office/drawing/2014/main" id="{C6C1EE7A-9EFD-4DA1-BB1D-10222DF69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7625"/>
            <a:ext cx="5503863"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 xmlns:a16="http://schemas.microsoft.com/office/drawing/2014/main" id="{55350C3A-167D-45C8-9F10-7744FE1C017F}"/>
              </a:ext>
            </a:extLst>
          </p:cNvPr>
          <p:cNvSpPr txBox="1">
            <a:spLocks noChangeArrowheads="1"/>
          </p:cNvSpPr>
          <p:nvPr/>
        </p:nvSpPr>
        <p:spPr bwMode="auto">
          <a:xfrm>
            <a:off x="5486400" y="3192463"/>
            <a:ext cx="6548438"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800" b="0"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Trên vòm trời hàng ngàn ngôi sao ganh nhau lấp lánh, lẫn với vệt sáng của những con đom đóm bay</a:t>
            </a: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là là trên mặt đất hay len vào những cành cây. An và Liên lặng ngước mắt lên nhìn các vì sao để tìm sông Ngân Hà và con vịt theo sau ông Thần Nông. Vũ trụ thăm thẳm bao la đối với tâm hồn hai đứa trẻ như đầy bí mật và xa lạ…</a:t>
            </a:r>
          </a:p>
        </p:txBody>
      </p:sp>
    </p:spTree>
  </p:cSld>
  <p:clrMapOvr>
    <a:masterClrMapping/>
  </p:clrMapOvr>
  <p:transition spd="med">
    <p:cover dir="l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7180"/>
                                        </p:tgtEl>
                                        <p:attrNameLst>
                                          <p:attrName>style.visibility</p:attrName>
                                        </p:attrNameLst>
                                      </p:cBhvr>
                                      <p:to>
                                        <p:strVal val="visible"/>
                                      </p:to>
                                    </p:set>
                                    <p:anim calcmode="lin" valueType="num">
                                      <p:cBhvr>
                                        <p:cTn id="7" dur="1000" fill="hold"/>
                                        <p:tgtEl>
                                          <p:spTgt spid="7180"/>
                                        </p:tgtEl>
                                        <p:attrNameLst>
                                          <p:attrName>ppt_w</p:attrName>
                                        </p:attrNameLst>
                                      </p:cBhvr>
                                      <p:tavLst>
                                        <p:tav tm="0">
                                          <p:val>
                                            <p:fltVal val="0"/>
                                          </p:val>
                                        </p:tav>
                                        <p:tav tm="100000">
                                          <p:val>
                                            <p:strVal val="#ppt_w"/>
                                          </p:val>
                                        </p:tav>
                                      </p:tavLst>
                                    </p:anim>
                                    <p:anim calcmode="lin" valueType="num">
                                      <p:cBhvr>
                                        <p:cTn id="8" dur="1000" fill="hold"/>
                                        <p:tgtEl>
                                          <p:spTgt spid="7180"/>
                                        </p:tgtEl>
                                        <p:attrNameLst>
                                          <p:attrName>ppt_h</p:attrName>
                                        </p:attrNameLst>
                                      </p:cBhvr>
                                      <p:tavLst>
                                        <p:tav tm="0">
                                          <p:val>
                                            <p:fltVal val="0"/>
                                          </p:val>
                                        </p:tav>
                                        <p:tav tm="100000">
                                          <p:val>
                                            <p:strVal val="#ppt_h"/>
                                          </p:val>
                                        </p:tav>
                                      </p:tavLst>
                                    </p:anim>
                                    <p:anim calcmode="lin" valueType="num">
                                      <p:cBhvr>
                                        <p:cTn id="9" dur="1000" fill="hold"/>
                                        <p:tgtEl>
                                          <p:spTgt spid="7180"/>
                                        </p:tgtEl>
                                        <p:attrNameLst>
                                          <p:attrName>style.rotation</p:attrName>
                                        </p:attrNameLst>
                                      </p:cBhvr>
                                      <p:tavLst>
                                        <p:tav tm="0">
                                          <p:val>
                                            <p:fltVal val="90"/>
                                          </p:val>
                                        </p:tav>
                                        <p:tav tm="100000">
                                          <p:val>
                                            <p:fltVal val="0"/>
                                          </p:val>
                                        </p:tav>
                                      </p:tavLst>
                                    </p:anim>
                                    <p:animEffect transition="in" filter="fade">
                                      <p:cBhvr>
                                        <p:cTn id="10" dur="1000"/>
                                        <p:tgtEl>
                                          <p:spTgt spid="7180"/>
                                        </p:tgtEl>
                                      </p:cBhvr>
                                    </p:animEffect>
                                  </p:childTnLst>
                                </p:cTn>
                              </p:par>
                            </p:childTnLst>
                          </p:cTn>
                        </p:par>
                        <p:par>
                          <p:cTn id="11" fill="hold" nodeType="afterGroup">
                            <p:stCondLst>
                              <p:cond delay="9600"/>
                            </p:stCondLst>
                            <p:childTnLst>
                              <p:par>
                                <p:cTn id="12" presetID="31" presetClass="entr" presetSubtype="0" fill="hold" grpId="0" nodeType="afterEffect">
                                  <p:stCondLst>
                                    <p:cond delay="0"/>
                                  </p:stCondLst>
                                  <p:iterate type="lt">
                                    <p:tmPct val="5000"/>
                                  </p:iterate>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0"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a:extLst>
              <a:ext uri="{FF2B5EF4-FFF2-40B4-BE49-F238E27FC236}">
                <a16:creationId xmlns="" xmlns:a16="http://schemas.microsoft.com/office/drawing/2014/main" id="{49CD6C4C-71DB-426D-AC98-627A32D5778D}"/>
              </a:ext>
            </a:extLst>
          </p:cNvPr>
          <p:cNvSpPr>
            <a:spLocks noChangeArrowheads="1"/>
          </p:cNvSpPr>
          <p:nvPr/>
        </p:nvSpPr>
        <p:spPr bwMode="auto">
          <a:xfrm>
            <a:off x="304800" y="76200"/>
            <a:ext cx="59150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06080A"/>
                </a:solidFill>
                <a:effectLst/>
                <a:uLnTx/>
                <a:uFillTx/>
                <a:latin typeface="Times New Roman" panose="02020603050405020304" pitchFamily="18" charset="0"/>
                <a:ea typeface="+mn-ea"/>
                <a:cs typeface="Times New Roman" panose="02020603050405020304" pitchFamily="18" charset="0"/>
              </a:rPr>
              <a:t>2. Phố huyện lúc về đêm</a:t>
            </a:r>
          </a:p>
        </p:txBody>
      </p:sp>
      <p:pic>
        <p:nvPicPr>
          <p:cNvPr id="55299" name="Picture 3">
            <a:extLst>
              <a:ext uri="{FF2B5EF4-FFF2-40B4-BE49-F238E27FC236}">
                <a16:creationId xmlns="" xmlns:a16="http://schemas.microsoft.com/office/drawing/2014/main" id="{93313988-3305-4C8A-9CEC-E190C4B14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1209675"/>
            <a:ext cx="5486400" cy="461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 xmlns:a16="http://schemas.microsoft.com/office/drawing/2014/main" id="{4CCD9FF3-33AA-44B6-B83D-985A2BFFFB72}"/>
              </a:ext>
            </a:extLst>
          </p:cNvPr>
          <p:cNvSpPr txBox="1">
            <a:spLocks noChangeArrowheads="1"/>
          </p:cNvSpPr>
          <p:nvPr/>
        </p:nvSpPr>
        <p:spPr bwMode="auto">
          <a:xfrm>
            <a:off x="5334000" y="660400"/>
            <a:ext cx="6096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ES" altLang="en-US" sz="3200" b="1"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a. Thiên nhiên</a:t>
            </a:r>
            <a:endParaRPr kumimoji="0" lang="en-US" altLang="en-US" sz="32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E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ES" altLang="en-US"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Trời đã bắt đầu đêm – một đêm mùa hạ êm như nhung và thoảng qua gió mát</a:t>
            </a:r>
            <a:r>
              <a:rPr kumimoji="0" lang="es-E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E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Vòm trời: </a:t>
            </a:r>
            <a:r>
              <a:rPr kumimoji="0" lang="es-ES" altLang="en-US"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hàng ngàn ngôi sao ganh nhau lấp lánh</a:t>
            </a:r>
            <a:r>
              <a:rPr kumimoji="0" lang="es-E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E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=&gt; Bức tranh thiên nhiên đẹp, thơ mộng nhưng tĩnh mịch, hiu hắt, đượm buồn. </a:t>
            </a: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1">
            <a:extLst>
              <a:ext uri="{FF2B5EF4-FFF2-40B4-BE49-F238E27FC236}">
                <a16:creationId xmlns="" xmlns:a16="http://schemas.microsoft.com/office/drawing/2014/main" id="{0452C0C1-BFF6-4E75-A8A3-09623F32125D}"/>
              </a:ext>
            </a:extLst>
          </p:cNvPr>
          <p:cNvSpPr txBox="1">
            <a:spLocks noChangeArrowheads="1"/>
          </p:cNvSpPr>
          <p:nvPr/>
        </p:nvSpPr>
        <p:spPr bwMode="auto">
          <a:xfrm>
            <a:off x="381000" y="304800"/>
            <a:ext cx="115824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Thảo luận nhóm theo bàn: 5p</a:t>
            </a: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defRPr/>
            </a:pPr>
            <a:r>
              <a:rPr kumimoji="0" lang="en-US" altLang="en-US"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a:t>
            </a:r>
            <a:r>
              <a:rPr kumimoji="0" lang="vi-VN" altLang="en-US"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ãy tìm những </a:t>
            </a:r>
            <a:r>
              <a:rPr kumimoji="0" lang="en-US" altLang="en-US"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từ ngữ/</a:t>
            </a:r>
            <a:r>
              <a:rPr kumimoji="0" lang="vi-VN" altLang="en-US"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chi tiết miêu </a:t>
            </a:r>
            <a:r>
              <a:rPr kumimoji="0" lang="en-US" altLang="en-US"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tả </a:t>
            </a:r>
            <a:r>
              <a:rPr kumimoji="0" lang="en-US" altLang="en-US" sz="32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bóng </a:t>
            </a:r>
            <a:r>
              <a:rPr kumimoji="0" lang="vi-VN" altLang="en-US" sz="32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tối </a:t>
            </a:r>
            <a:r>
              <a:rPr kumimoji="0" lang="vi-VN" altLang="en-US"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và </a:t>
            </a:r>
            <a:r>
              <a:rPr kumimoji="0" lang="vi-VN" altLang="en-US" sz="32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ánh sáng </a:t>
            </a:r>
            <a:r>
              <a:rPr kumimoji="0" lang="vi-VN" altLang="en-US"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trong phần thứ hai của tác phẩm. </a:t>
            </a:r>
            <a:endParaRPr kumimoji="0" lang="en-US" altLang="en-US"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defRPr/>
            </a:pPr>
            <a:r>
              <a:rPr kumimoji="0" lang="vi-VN" altLang="en-US"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Qua những </a:t>
            </a:r>
            <a:r>
              <a:rPr kumimoji="0" lang="en-US" altLang="en-US"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từ ngữ/</a:t>
            </a:r>
            <a:r>
              <a:rPr kumimoji="0" lang="vi-VN" altLang="en-US"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chi tiết đó, em có cảm nhận gì về </a:t>
            </a:r>
            <a:r>
              <a:rPr kumimoji="0" lang="vi-VN" altLang="en-US" sz="32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bóng tối</a:t>
            </a:r>
            <a:r>
              <a:rPr kumimoji="0" lang="vi-VN" altLang="en-US"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và </a:t>
            </a:r>
            <a:r>
              <a:rPr kumimoji="0" lang="vi-VN" altLang="en-US" sz="32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ánh sáng </a:t>
            </a:r>
            <a:r>
              <a:rPr kumimoji="0" lang="vi-VN" altLang="en-US"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trong tác phẩm này? </a:t>
            </a:r>
            <a:endParaRPr kumimoji="0" lang="en-US" altLang="en-US"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defRPr/>
            </a:pPr>
            <a:r>
              <a:rPr kumimoji="0" lang="en-US" altLang="en-US"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Ý nghĩa biểu tượng của </a:t>
            </a:r>
            <a:r>
              <a:rPr kumimoji="0" lang="en-US" altLang="en-US" sz="32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"bóng tối" </a:t>
            </a:r>
            <a:r>
              <a:rPr kumimoji="0" lang="en-US" altLang="en-US"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và </a:t>
            </a:r>
            <a:r>
              <a:rPr kumimoji="0" lang="en-US" altLang="en-US" sz="3200" b="1" i="1"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"ánh sáng"? </a:t>
            </a:r>
            <a:endParaRPr kumimoji="0" lang="en-US" alt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57347" name="Picture 3">
            <a:extLst>
              <a:ext uri="{FF2B5EF4-FFF2-40B4-BE49-F238E27FC236}">
                <a16:creationId xmlns="" xmlns:a16="http://schemas.microsoft.com/office/drawing/2014/main" id="{2D8457FB-BDD3-4805-8219-2FEDBE5DD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1487"/>
          <a:stretch>
            <a:fillRect/>
          </a:stretch>
        </p:blipFill>
        <p:spPr bwMode="auto">
          <a:xfrm>
            <a:off x="3733800" y="3733800"/>
            <a:ext cx="44640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92310AAD-B586-478D-9AD5-720C2E349F1E}"/>
              </a:ext>
            </a:extLst>
          </p:cNvPr>
          <p:cNvGraphicFramePr>
            <a:graphicFrameLocks noGrp="1"/>
          </p:cNvGraphicFramePr>
          <p:nvPr/>
        </p:nvGraphicFramePr>
        <p:xfrm>
          <a:off x="193675" y="0"/>
          <a:ext cx="11790363" cy="6858000"/>
        </p:xfrm>
        <a:graphic>
          <a:graphicData uri="http://schemas.openxmlformats.org/drawingml/2006/table">
            <a:tbl>
              <a:tblPr/>
              <a:tblGrid>
                <a:gridCol w="5857633">
                  <a:extLst>
                    <a:ext uri="{9D8B030D-6E8A-4147-A177-3AD203B41FA5}">
                      <a16:colId xmlns="" xmlns:a16="http://schemas.microsoft.com/office/drawing/2014/main" val="20000"/>
                    </a:ext>
                  </a:extLst>
                </a:gridCol>
                <a:gridCol w="5932730">
                  <a:extLst>
                    <a:ext uri="{9D8B030D-6E8A-4147-A177-3AD203B41FA5}">
                      <a16:colId xmlns="" xmlns:a16="http://schemas.microsoft.com/office/drawing/2014/main" val="20001"/>
                    </a:ext>
                  </a:extLst>
                </a:gridCol>
              </a:tblGrid>
              <a:tr h="74775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Bóng</a:t>
                      </a:r>
                      <a:r>
                        <a:rPr kumimoji="0" lang="en-US" sz="36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cs typeface="Times New Roman" pitchFamily="18" charset="0"/>
                        </a:rPr>
                        <a:t>tối</a:t>
                      </a:r>
                      <a:endParaRPr kumimoji="0" lang="en-US" sz="3600" b="1" i="0" u="none" strike="noStrike" cap="none" normalizeH="0" baseline="0" dirty="0">
                        <a:ln>
                          <a:noFill/>
                        </a:ln>
                        <a:solidFill>
                          <a:schemeClr val="tx1"/>
                        </a:solidFill>
                        <a:effectLst/>
                        <a:latin typeface="Times New Roman" pitchFamily="18" charset="0"/>
                        <a:cs typeface="Times New Roman" pitchFamily="18" charset="0"/>
                      </a:endParaRPr>
                    </a:p>
                  </a:txBody>
                  <a:tcPr marL="68578" marR="6857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err="1">
                          <a:ln>
                            <a:noFill/>
                          </a:ln>
                          <a:solidFill>
                            <a:srgbClr val="FF0000"/>
                          </a:solidFill>
                          <a:effectLst/>
                          <a:latin typeface="Times New Roman" pitchFamily="18" charset="0"/>
                          <a:cs typeface="Times New Roman" pitchFamily="18" charset="0"/>
                        </a:rPr>
                        <a:t>Ánh</a:t>
                      </a:r>
                      <a:r>
                        <a:rPr kumimoji="0" lang="en-US" sz="36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3600" b="1" i="0" u="none" strike="noStrike" cap="none" normalizeH="0" baseline="0" dirty="0" err="1">
                          <a:ln>
                            <a:noFill/>
                          </a:ln>
                          <a:solidFill>
                            <a:srgbClr val="FF0000"/>
                          </a:solidFill>
                          <a:effectLst/>
                          <a:latin typeface="Times New Roman" pitchFamily="18" charset="0"/>
                          <a:cs typeface="Times New Roman" pitchFamily="18" charset="0"/>
                        </a:rPr>
                        <a:t>sáng</a:t>
                      </a:r>
                      <a:endParaRPr kumimoji="0" lang="en-US" sz="3600" b="1" i="0" u="none" strike="noStrike" cap="none" normalizeH="0" baseline="0" dirty="0">
                        <a:ln>
                          <a:noFill/>
                        </a:ln>
                        <a:solidFill>
                          <a:srgbClr val="FF0000"/>
                        </a:solidFill>
                        <a:effectLst/>
                        <a:latin typeface="Times New Roman" pitchFamily="18" charset="0"/>
                        <a:cs typeface="Times New Roman" pitchFamily="18" charset="0"/>
                      </a:endParaRPr>
                    </a:p>
                  </a:txBody>
                  <a:tcPr marL="68578" marR="6857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 xmlns:a16="http://schemas.microsoft.com/office/drawing/2014/main" val="10000"/>
                  </a:ext>
                </a:extLst>
              </a:tr>
              <a:tr h="329013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itchFamily="18" charset="0"/>
                        <a:cs typeface="Times New Roman" pitchFamily="18" charset="0"/>
                      </a:endParaRPr>
                    </a:p>
                  </a:txBody>
                  <a:tcPr marL="68578" marR="6857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itchFamily="18" charset="0"/>
                        <a:cs typeface="Times New Roman" pitchFamily="18" charset="0"/>
                      </a:endParaRPr>
                    </a:p>
                  </a:txBody>
                  <a:tcPr marL="68578" marR="6857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01"/>
                  </a:ext>
                </a:extLst>
              </a:tr>
              <a:tr h="940037">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rgbClr val="C00000"/>
                        </a:solidFill>
                        <a:effectLst/>
                        <a:latin typeface="Times New Roman" pitchFamily="18" charset="0"/>
                        <a:cs typeface="Times New Roman" pitchFamily="18" charset="0"/>
                      </a:endParaRPr>
                    </a:p>
                  </a:txBody>
                  <a:tcPr marL="68578" marR="6857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rgbClr val="000000"/>
                        </a:solidFill>
                        <a:effectLst/>
                        <a:latin typeface="Times New Roman" pitchFamily="18" charset="0"/>
                        <a:cs typeface="Times New Roman" pitchFamily="18" charset="0"/>
                      </a:endParaRPr>
                    </a:p>
                  </a:txBody>
                  <a:tcPr marL="68578" marR="6857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 xmlns:a16="http://schemas.microsoft.com/office/drawing/2014/main" val="10002"/>
                  </a:ext>
                </a:extLst>
              </a:tr>
              <a:tr h="18800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800" b="1" i="1" u="none" strike="noStrike" cap="none" normalizeH="0" baseline="0" dirty="0">
                        <a:ln>
                          <a:noFill/>
                        </a:ln>
                        <a:solidFill>
                          <a:srgbClr val="7030A0"/>
                        </a:solidFill>
                        <a:effectLst/>
                        <a:latin typeface="Times New Roman" pitchFamily="18" charset="0"/>
                        <a:cs typeface="Times New Roman" pitchFamily="18" charset="0"/>
                      </a:endParaRPr>
                    </a:p>
                  </a:txBody>
                  <a:tcPr marL="68578" marR="6857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800" b="1" i="1" u="none" strike="noStrike" cap="none" normalizeH="0" baseline="0" dirty="0">
                        <a:ln>
                          <a:noFill/>
                        </a:ln>
                        <a:solidFill>
                          <a:srgbClr val="7030A0"/>
                        </a:solidFill>
                        <a:effectLst/>
                        <a:latin typeface="Times New Roman" pitchFamily="18" charset="0"/>
                        <a:cs typeface="Times New Roman" pitchFamily="18" charset="0"/>
                      </a:endParaRPr>
                    </a:p>
                  </a:txBody>
                  <a:tcPr marL="68578" marR="68578"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 xmlns:a16="http://schemas.microsoft.com/office/drawing/2014/main" val="10003"/>
                  </a:ext>
                </a:extLst>
              </a:tr>
            </a:tbl>
          </a:graphicData>
        </a:graphic>
      </p:graphicFrame>
      <p:sp>
        <p:nvSpPr>
          <p:cNvPr id="3" name="TextBox 2">
            <a:extLst>
              <a:ext uri="{FF2B5EF4-FFF2-40B4-BE49-F238E27FC236}">
                <a16:creationId xmlns="" xmlns:a16="http://schemas.microsoft.com/office/drawing/2014/main" id="{3B9796A4-F7C9-40A1-9335-B71D3AF9979C}"/>
              </a:ext>
            </a:extLst>
          </p:cNvPr>
          <p:cNvSpPr txBox="1">
            <a:spLocks noChangeArrowheads="1"/>
          </p:cNvSpPr>
          <p:nvPr/>
        </p:nvSpPr>
        <p:spPr bwMode="auto">
          <a:xfrm>
            <a:off x="304800" y="919163"/>
            <a:ext cx="53340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Đường phố, ngõ con dần chứa đầy </a:t>
            </a:r>
            <a:r>
              <a:rPr kumimoji="0" lang="en-US" altLang="en-US" sz="3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bóng tối.</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Tối</a:t>
            </a:r>
            <a:r>
              <a:rPr kumimoji="0" lang="en-US" altLang="en-US" sz="3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hết cả: con đường </a:t>
            </a:r>
            <a:r>
              <a:rPr kumimoji="0" lang="en-US" altLang="en-US" sz="3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thăm thẳm</a:t>
            </a:r>
            <a:r>
              <a:rPr kumimoji="0" lang="en-US" altLang="en-US" sz="3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ra sông, con đường qua chợ về nhà.</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Các ngõ vào làng: </a:t>
            </a:r>
            <a:r>
              <a:rPr kumimoji="0" lang="en-US" altLang="en-US" sz="3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sẫm đen</a:t>
            </a:r>
            <a:r>
              <a:rPr kumimoji="0" lang="en-US" altLang="en-US" sz="3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4" name="TextBox 3">
            <a:extLst>
              <a:ext uri="{FF2B5EF4-FFF2-40B4-BE49-F238E27FC236}">
                <a16:creationId xmlns="" xmlns:a16="http://schemas.microsoft.com/office/drawing/2014/main" id="{171DE2C4-A7B7-4464-BD72-D439DED2E18A}"/>
              </a:ext>
            </a:extLst>
          </p:cNvPr>
          <p:cNvSpPr txBox="1">
            <a:spLocks noChangeArrowheads="1"/>
          </p:cNvSpPr>
          <p:nvPr/>
        </p:nvSpPr>
        <p:spPr bwMode="auto">
          <a:xfrm>
            <a:off x="6477000" y="919163"/>
            <a:ext cx="51816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Khe</a:t>
            </a:r>
            <a:r>
              <a:rPr kumimoji="0" lang="en-US" altLang="en-US" sz="3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ánh sáng.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Vệt </a:t>
            </a:r>
            <a:r>
              <a:rPr kumimoji="0" lang="en-US" altLang="en-US" sz="3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Quầng</a:t>
            </a:r>
            <a:r>
              <a:rPr kumimoji="0" lang="en-US" altLang="en-US" sz="3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sáng.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Chấm</a:t>
            </a:r>
            <a:r>
              <a:rPr kumimoji="0" lang="en-US" altLang="en-US" sz="3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lửa vàng nhỏ lơ lửng.</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Hột</a:t>
            </a:r>
            <a:r>
              <a:rPr kumimoji="0" lang="en-US" altLang="en-US" sz="3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sáng</a:t>
            </a:r>
          </a:p>
        </p:txBody>
      </p:sp>
      <p:sp>
        <p:nvSpPr>
          <p:cNvPr id="5" name="TextBox 4">
            <a:extLst>
              <a:ext uri="{FF2B5EF4-FFF2-40B4-BE49-F238E27FC236}">
                <a16:creationId xmlns="" xmlns:a16="http://schemas.microsoft.com/office/drawing/2014/main" id="{294796A1-EB73-4549-AA03-4700053B7D53}"/>
              </a:ext>
            </a:extLst>
          </p:cNvPr>
          <p:cNvSpPr txBox="1">
            <a:spLocks noChangeArrowheads="1"/>
          </p:cNvSpPr>
          <p:nvPr/>
        </p:nvSpPr>
        <p:spPr bwMode="auto">
          <a:xfrm>
            <a:off x="152400" y="4249738"/>
            <a:ext cx="533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baseline="0" noProof="0">
                <a:ln>
                  <a:noFill/>
                </a:ln>
                <a:solidFill>
                  <a:srgbClr val="030405"/>
                </a:solidFill>
                <a:effectLst/>
                <a:uLnTx/>
                <a:uFillTx/>
                <a:latin typeface="Times New Roman" panose="02020603050405020304" pitchFamily="18" charset="0"/>
                <a:ea typeface="+mn-ea"/>
                <a:cs typeface="Times New Roman" panose="02020603050405020304" pitchFamily="18" charset="0"/>
              </a:rPr>
              <a:t>=&gt; Bóng tối bao trùm, dày đặc.</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000" b="1" i="0" u="none" strike="noStrike" kern="1200" cap="none" spc="0" normalizeH="0" baseline="0" noProof="0">
              <a:ln>
                <a:noFill/>
              </a:ln>
              <a:solidFill>
                <a:srgbClr val="030405"/>
              </a:solidFill>
              <a:effectLst/>
              <a:uLnTx/>
              <a:uFillTx/>
              <a:latin typeface="Times New Roman" panose="02020603050405020304" pitchFamily="18" charset="0"/>
              <a:ea typeface="+mn-ea"/>
              <a:cs typeface="+mn-cs"/>
            </a:endParaRPr>
          </a:p>
        </p:txBody>
      </p:sp>
      <p:sp>
        <p:nvSpPr>
          <p:cNvPr id="6" name="TextBox 5">
            <a:extLst>
              <a:ext uri="{FF2B5EF4-FFF2-40B4-BE49-F238E27FC236}">
                <a16:creationId xmlns="" xmlns:a16="http://schemas.microsoft.com/office/drawing/2014/main" id="{61E36EAA-8134-42B4-887C-CBDA882FD252}"/>
              </a:ext>
            </a:extLst>
          </p:cNvPr>
          <p:cNvSpPr txBox="1">
            <a:spLocks noChangeArrowheads="1"/>
          </p:cNvSpPr>
          <p:nvPr/>
        </p:nvSpPr>
        <p:spPr bwMode="auto">
          <a:xfrm>
            <a:off x="5961063" y="4240213"/>
            <a:ext cx="6078537"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=&gt; Ánh sáng le lói, nhỏ nhoi, yếu ớt</a:t>
            </a:r>
            <a:endParaRPr kumimoji="0" lang="en-US" altLang="en-US" sz="3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7" name="TextBox 6">
            <a:extLst>
              <a:ext uri="{FF2B5EF4-FFF2-40B4-BE49-F238E27FC236}">
                <a16:creationId xmlns="" xmlns:a16="http://schemas.microsoft.com/office/drawing/2014/main" id="{E9480D47-42F7-4E90-B584-3554E22E242E}"/>
              </a:ext>
            </a:extLst>
          </p:cNvPr>
          <p:cNvSpPr txBox="1">
            <a:spLocks noChangeArrowheads="1"/>
          </p:cNvSpPr>
          <p:nvPr/>
        </p:nvSpPr>
        <p:spPr bwMode="auto">
          <a:xfrm>
            <a:off x="133350" y="5153025"/>
            <a:ext cx="56737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=&gt; </a:t>
            </a:r>
            <a:r>
              <a:rPr kumimoji="0" lang="en-US" altLang="en-US" sz="3000" b="1" i="1"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Là biểu tượng cho cuộc sống tối tăm, cho màn đêm bao phủ lên những người dân phố huyện.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 name="TextBox 7">
            <a:extLst>
              <a:ext uri="{FF2B5EF4-FFF2-40B4-BE49-F238E27FC236}">
                <a16:creationId xmlns="" xmlns:a16="http://schemas.microsoft.com/office/drawing/2014/main" id="{46AE8643-B986-4FA9-B350-2ACCDBF1E9D8}"/>
              </a:ext>
            </a:extLst>
          </p:cNvPr>
          <p:cNvSpPr txBox="1">
            <a:spLocks noChangeArrowheads="1"/>
          </p:cNvSpPr>
          <p:nvPr/>
        </p:nvSpPr>
        <p:spPr bwMode="auto">
          <a:xfrm>
            <a:off x="6086475" y="5186363"/>
            <a:ext cx="5827713"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000" b="1" i="1"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rPr>
              <a:t>=&gt; Là biểu tượng cho những kiếp người bé nhỏ, sống lay lắt, vật vờ dưới màn đêm của xã hội cũ.</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barn(inVertical)">
                                      <p:cBhvr>
                                        <p:cTn id="27" dur="500"/>
                                        <p:tgtEl>
                                          <p:spTgt spid="4">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barn(inVertical)">
                                      <p:cBhvr>
                                        <p:cTn id="32" dur="500"/>
                                        <p:tgtEl>
                                          <p:spTgt spid="4">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barn(inVertical)">
                                      <p:cBhvr>
                                        <p:cTn id="37" dur="500"/>
                                        <p:tgtEl>
                                          <p:spTgt spid="4">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4" end="4"/>
                                            </p:txEl>
                                          </p:spTgt>
                                        </p:tgtEl>
                                        <p:attrNameLst>
                                          <p:attrName>style.visibility</p:attrName>
                                        </p:attrNameLst>
                                      </p:cBhvr>
                                      <p:to>
                                        <p:strVal val="visible"/>
                                      </p:to>
                                    </p:set>
                                    <p:animEffect transition="in" filter="barn(inVertical)">
                                      <p:cBhvr>
                                        <p:cTn id="42" dur="500"/>
                                        <p:tgtEl>
                                          <p:spTgt spid="4">
                                            <p:txEl>
                                              <p:pRg st="4" end="4"/>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arn(inVertical)">
                                      <p:cBhvr>
                                        <p:cTn id="47" dur="500"/>
                                        <p:tgtEl>
                                          <p:spTgt spid="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6" presetClass="entr" presetSubtype="21" fill="hold" grpId="0" nodeType="clickEffect">
                                  <p:stCondLst>
                                    <p:cond delay="0"/>
                                  </p:stCondLst>
                                  <p:iterate type="wd">
                                    <p:tmPct val="10000"/>
                                  </p:iterate>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6" presetClass="entr" presetSubtype="21" fill="hold" grpId="0" nodeType="clickEffect">
                                  <p:stCondLst>
                                    <p:cond delay="0"/>
                                  </p:stCondLst>
                                  <p:iterate type="wd">
                                    <p:tmPct val="10000"/>
                                  </p:iterate>
                                  <p:childTnLst>
                                    <p:set>
                                      <p:cBhvr>
                                        <p:cTn id="61" dur="1" fill="hold">
                                          <p:stCondLst>
                                            <p:cond delay="0"/>
                                          </p:stCondLst>
                                        </p:cTn>
                                        <p:tgtEl>
                                          <p:spTgt spid="8"/>
                                        </p:tgtEl>
                                        <p:attrNameLst>
                                          <p:attrName>style.visibility</p:attrName>
                                        </p:attrNameLst>
                                      </p:cBhvr>
                                      <p:to>
                                        <p:strVal val="visible"/>
                                      </p:to>
                                    </p:set>
                                    <p:animEffect transition="in" filter="barn(inVertical)">
                                      <p:cBhvr>
                                        <p:cTn id="6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 xmlns:a16="http://schemas.microsoft.com/office/drawing/2014/main" id="{826B5F86-D631-461B-979A-A3FC23046BC6}"/>
              </a:ext>
            </a:extLst>
          </p:cNvPr>
          <p:cNvSpPr/>
          <p:nvPr/>
        </p:nvSpPr>
        <p:spPr>
          <a:xfrm>
            <a:off x="2514600" y="303213"/>
            <a:ext cx="7772400" cy="5270500"/>
          </a:xfrm>
          <a:prstGeom prst="cloud">
            <a:avLst/>
          </a:prstGeom>
          <a:solidFill>
            <a:schemeClr val="accent5">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Khi</a:t>
            </a:r>
            <a:r>
              <a:rPr kumimoji="0" lang="en-US" sz="32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miêu</a:t>
            </a:r>
            <a:r>
              <a:rPr kumimoji="0" lang="en-US" sz="32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tả</a:t>
            </a:r>
            <a:r>
              <a:rPr kumimoji="0" lang="en-US" sz="32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thiên</a:t>
            </a:r>
            <a:r>
              <a:rPr kumimoji="0" lang="en-US" sz="32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nhiên</a:t>
            </a:r>
            <a:r>
              <a:rPr kumimoji="0" lang="en-US" sz="32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và</a:t>
            </a:r>
            <a:r>
              <a:rPr kumimoji="0" lang="en-US" sz="32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con </a:t>
            </a:r>
            <a:r>
              <a:rPr kumimoji="0" lang="en-US" sz="3200" b="0"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người</a:t>
            </a:r>
            <a:r>
              <a:rPr kumimoji="0" lang="en-US" sz="32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phố</a:t>
            </a:r>
            <a:r>
              <a:rPr kumimoji="0" lang="en-US" sz="32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huyện</a:t>
            </a:r>
            <a:r>
              <a:rPr kumimoji="0" lang="en-US" sz="32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trong</a:t>
            </a:r>
            <a:r>
              <a:rPr kumimoji="0" lang="en-US" sz="32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đêm</a:t>
            </a:r>
            <a:r>
              <a:rPr kumimoji="0" lang="en-US" sz="32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tối</a:t>
            </a:r>
            <a:r>
              <a:rPr kumimoji="0" lang="en-US" sz="32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tác</a:t>
            </a:r>
            <a:r>
              <a:rPr kumimoji="0" lang="en-US" sz="32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giả</a:t>
            </a:r>
            <a:r>
              <a:rPr kumimoji="0" lang="en-US" sz="32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đã</a:t>
            </a:r>
            <a:r>
              <a:rPr kumimoji="0" lang="en-US" sz="32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sử</a:t>
            </a:r>
            <a:r>
              <a:rPr kumimoji="0" lang="en-US" sz="32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dụng</a:t>
            </a:r>
            <a:r>
              <a:rPr kumimoji="0" lang="en-US" sz="32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thủ</a:t>
            </a:r>
            <a:r>
              <a:rPr kumimoji="0" lang="en-US" sz="32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pháp</a:t>
            </a:r>
            <a:r>
              <a:rPr kumimoji="0" lang="en-US" sz="32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nghệ</a:t>
            </a:r>
            <a:r>
              <a:rPr kumimoji="0" lang="en-US" sz="32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thuật</a:t>
            </a:r>
            <a:r>
              <a:rPr kumimoji="0" lang="en-US" sz="32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gì</a:t>
            </a:r>
            <a:r>
              <a:rPr kumimoji="0" lang="en-US" sz="32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Tìm</a:t>
            </a:r>
            <a:r>
              <a:rPr kumimoji="0" lang="en-US" sz="32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một</a:t>
            </a:r>
            <a:r>
              <a:rPr kumimoji="0" lang="en-US" sz="32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vài</a:t>
            </a:r>
            <a:r>
              <a:rPr kumimoji="0" lang="en-US" sz="32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dẫn</a:t>
            </a:r>
            <a:r>
              <a:rPr kumimoji="0" lang="en-US" sz="32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chứng</a:t>
            </a:r>
            <a:r>
              <a:rPr kumimoji="0" lang="en-US" sz="32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để</a:t>
            </a:r>
            <a:r>
              <a:rPr kumimoji="0" lang="en-US" sz="32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0" i="1" u="none" strike="noStrike" kern="1200" cap="none" spc="0" normalizeH="0" baseline="0" noProof="0" dirty="0" err="1">
                <a:ln>
                  <a:noFill/>
                </a:ln>
                <a:solidFill>
                  <a:srgbClr val="C00000"/>
                </a:solidFill>
                <a:effectLst/>
                <a:uLnTx/>
                <a:uFillTx/>
                <a:latin typeface="Times New Roman" pitchFamily="18" charset="0"/>
                <a:ea typeface="+mn-ea"/>
                <a:cs typeface="Times New Roman" pitchFamily="18" charset="0"/>
              </a:rPr>
              <a:t>chứng</a:t>
            </a:r>
            <a:r>
              <a:rPr kumimoji="0" lang="en-US" sz="3200" b="0" i="1"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rPr>
              <a:t> minh?</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den dau">
            <a:extLst>
              <a:ext uri="{FF2B5EF4-FFF2-40B4-BE49-F238E27FC236}">
                <a16:creationId xmlns="" xmlns:a16="http://schemas.microsoft.com/office/drawing/2014/main" id="{EC5E4709-4E71-41EA-96B9-23A598998D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0"/>
            <a:ext cx="3860800" cy="389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4">
            <a:extLst>
              <a:ext uri="{FF2B5EF4-FFF2-40B4-BE49-F238E27FC236}">
                <a16:creationId xmlns="" xmlns:a16="http://schemas.microsoft.com/office/drawing/2014/main" id="{C3BD2C3D-EECF-41BE-9A0D-165F405310F4}"/>
              </a:ext>
            </a:extLst>
          </p:cNvPr>
          <p:cNvPicPr>
            <a:picLocks noChangeAspect="1" noChangeArrowheads="1"/>
          </p:cNvPicPr>
          <p:nvPr/>
        </p:nvPicPr>
        <p:blipFill>
          <a:blip r:embed="rId3">
            <a:clrChange>
              <a:clrFrom>
                <a:srgbClr val="A5A5A5"/>
              </a:clrFrom>
              <a:clrTo>
                <a:srgbClr val="A5A5A5">
                  <a:alpha val="0"/>
                </a:srgbClr>
              </a:clrTo>
            </a:clrChange>
            <a:lum bright="-30000" contrast="6000"/>
            <a:extLst>
              <a:ext uri="{28A0092B-C50C-407E-A947-70E740481C1C}">
                <a14:useLocalDpi xmlns:a14="http://schemas.microsoft.com/office/drawing/2010/main" val="0"/>
              </a:ext>
            </a:extLst>
          </a:blip>
          <a:srcRect/>
          <a:stretch>
            <a:fillRect/>
          </a:stretch>
        </p:blipFill>
        <p:spPr bwMode="auto">
          <a:xfrm>
            <a:off x="30163" y="0"/>
            <a:ext cx="5151437"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20" name="Group 5">
            <a:extLst>
              <a:ext uri="{FF2B5EF4-FFF2-40B4-BE49-F238E27FC236}">
                <a16:creationId xmlns="" xmlns:a16="http://schemas.microsoft.com/office/drawing/2014/main" id="{9511221F-866B-4F49-B574-970CA43AE453}"/>
              </a:ext>
            </a:extLst>
          </p:cNvPr>
          <p:cNvGrpSpPr>
            <a:grpSpLocks/>
          </p:cNvGrpSpPr>
          <p:nvPr/>
        </p:nvGrpSpPr>
        <p:grpSpPr bwMode="auto">
          <a:xfrm>
            <a:off x="30163" y="1555750"/>
            <a:ext cx="5151437" cy="2600325"/>
            <a:chOff x="30480" y="1556522"/>
            <a:chExt cx="5455920" cy="2600227"/>
          </a:xfrm>
        </p:grpSpPr>
        <p:sp>
          <p:nvSpPr>
            <p:cNvPr id="60424" name="Rectangle 5">
              <a:extLst>
                <a:ext uri="{FF2B5EF4-FFF2-40B4-BE49-F238E27FC236}">
                  <a16:creationId xmlns="" xmlns:a16="http://schemas.microsoft.com/office/drawing/2014/main" id="{807934F3-0A0F-4E9C-8860-73D47C1774B8}"/>
                </a:ext>
              </a:extLst>
            </p:cNvPr>
            <p:cNvSpPr>
              <a:spLocks noChangeArrowheads="1"/>
            </p:cNvSpPr>
            <p:nvPr/>
          </p:nvSpPr>
          <p:spPr bwMode="auto">
            <a:xfrm>
              <a:off x="30480" y="1712536"/>
              <a:ext cx="694944" cy="260023"/>
            </a:xfrm>
            <a:prstGeom prst="rect">
              <a:avLst/>
            </a:prstGeom>
            <a:solidFill>
              <a:schemeClr val="tx1"/>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0425" name="Rectangle 7">
              <a:extLst>
                <a:ext uri="{FF2B5EF4-FFF2-40B4-BE49-F238E27FC236}">
                  <a16:creationId xmlns="" xmlns:a16="http://schemas.microsoft.com/office/drawing/2014/main" id="{23BABB64-6771-42A3-B519-3526293555B4}"/>
                </a:ext>
              </a:extLst>
            </p:cNvPr>
            <p:cNvSpPr>
              <a:spLocks noChangeArrowheads="1"/>
            </p:cNvSpPr>
            <p:nvPr/>
          </p:nvSpPr>
          <p:spPr bwMode="auto">
            <a:xfrm>
              <a:off x="667512" y="1556522"/>
              <a:ext cx="521208" cy="1456127"/>
            </a:xfrm>
            <a:prstGeom prst="rect">
              <a:avLst/>
            </a:prstGeom>
            <a:solidFill>
              <a:schemeClr val="tx1"/>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0426" name="Rectangle 8">
              <a:extLst>
                <a:ext uri="{FF2B5EF4-FFF2-40B4-BE49-F238E27FC236}">
                  <a16:creationId xmlns="" xmlns:a16="http://schemas.microsoft.com/office/drawing/2014/main" id="{D6F76797-03A3-4BF0-8797-C95BA8BA7794}"/>
                </a:ext>
              </a:extLst>
            </p:cNvPr>
            <p:cNvSpPr>
              <a:spLocks noChangeArrowheads="1"/>
            </p:cNvSpPr>
            <p:nvPr/>
          </p:nvSpPr>
          <p:spPr bwMode="auto">
            <a:xfrm>
              <a:off x="1420368" y="2440600"/>
              <a:ext cx="289560" cy="520045"/>
            </a:xfrm>
            <a:prstGeom prst="rect">
              <a:avLst/>
            </a:prstGeom>
            <a:solidFill>
              <a:schemeClr val="tx1"/>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0427" name="Rectangle 10">
              <a:extLst>
                <a:ext uri="{FF2B5EF4-FFF2-40B4-BE49-F238E27FC236}">
                  <a16:creationId xmlns="" xmlns:a16="http://schemas.microsoft.com/office/drawing/2014/main" id="{8A55D706-7A8D-47A0-BDA7-B609506A911A}"/>
                </a:ext>
              </a:extLst>
            </p:cNvPr>
            <p:cNvSpPr>
              <a:spLocks noChangeArrowheads="1"/>
            </p:cNvSpPr>
            <p:nvPr/>
          </p:nvSpPr>
          <p:spPr bwMode="auto">
            <a:xfrm>
              <a:off x="4373880" y="2232581"/>
              <a:ext cx="231648" cy="728064"/>
            </a:xfrm>
            <a:prstGeom prst="rect">
              <a:avLst/>
            </a:prstGeom>
            <a:solidFill>
              <a:schemeClr val="tx1"/>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0428" name="Rectangle 11">
              <a:extLst>
                <a:ext uri="{FF2B5EF4-FFF2-40B4-BE49-F238E27FC236}">
                  <a16:creationId xmlns="" xmlns:a16="http://schemas.microsoft.com/office/drawing/2014/main" id="{34C27E90-C6CD-4BCA-B13B-F6A9AA0DEBCB}"/>
                </a:ext>
              </a:extLst>
            </p:cNvPr>
            <p:cNvSpPr>
              <a:spLocks noChangeArrowheads="1"/>
            </p:cNvSpPr>
            <p:nvPr/>
          </p:nvSpPr>
          <p:spPr bwMode="auto">
            <a:xfrm>
              <a:off x="4837176" y="2232581"/>
              <a:ext cx="231648" cy="780068"/>
            </a:xfrm>
            <a:prstGeom prst="rect">
              <a:avLst/>
            </a:prstGeom>
            <a:solidFill>
              <a:schemeClr val="tx1"/>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0429" name="Rectangle 12">
              <a:extLst>
                <a:ext uri="{FF2B5EF4-FFF2-40B4-BE49-F238E27FC236}">
                  <a16:creationId xmlns="" xmlns:a16="http://schemas.microsoft.com/office/drawing/2014/main" id="{6698077D-1731-4CA2-9A78-58D38D5B2EB7}"/>
                </a:ext>
              </a:extLst>
            </p:cNvPr>
            <p:cNvSpPr>
              <a:spLocks noChangeArrowheads="1"/>
            </p:cNvSpPr>
            <p:nvPr/>
          </p:nvSpPr>
          <p:spPr bwMode="auto">
            <a:xfrm>
              <a:off x="4084320" y="2180577"/>
              <a:ext cx="173736" cy="728064"/>
            </a:xfrm>
            <a:prstGeom prst="rect">
              <a:avLst/>
            </a:prstGeom>
            <a:solidFill>
              <a:schemeClr val="tx1"/>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0430" name="Rectangle 13">
              <a:extLst>
                <a:ext uri="{FF2B5EF4-FFF2-40B4-BE49-F238E27FC236}">
                  <a16:creationId xmlns="" xmlns:a16="http://schemas.microsoft.com/office/drawing/2014/main" id="{C19435AE-8EED-4805-8DC4-1721FB7A775A}"/>
                </a:ext>
              </a:extLst>
            </p:cNvPr>
            <p:cNvSpPr>
              <a:spLocks noChangeArrowheads="1"/>
            </p:cNvSpPr>
            <p:nvPr/>
          </p:nvSpPr>
          <p:spPr bwMode="auto">
            <a:xfrm>
              <a:off x="1246632" y="1972559"/>
              <a:ext cx="115824" cy="1040091"/>
            </a:xfrm>
            <a:prstGeom prst="rect">
              <a:avLst/>
            </a:prstGeom>
            <a:solidFill>
              <a:schemeClr val="tx1"/>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0431" name="Rectangle 14">
              <a:extLst>
                <a:ext uri="{FF2B5EF4-FFF2-40B4-BE49-F238E27FC236}">
                  <a16:creationId xmlns="" xmlns:a16="http://schemas.microsoft.com/office/drawing/2014/main" id="{20BCF25C-C0A5-4A40-8ECE-00B5852EDB6E}"/>
                </a:ext>
              </a:extLst>
            </p:cNvPr>
            <p:cNvSpPr>
              <a:spLocks noChangeArrowheads="1"/>
            </p:cNvSpPr>
            <p:nvPr/>
          </p:nvSpPr>
          <p:spPr bwMode="auto">
            <a:xfrm>
              <a:off x="3794760" y="2596613"/>
              <a:ext cx="86868" cy="312027"/>
            </a:xfrm>
            <a:prstGeom prst="rect">
              <a:avLst/>
            </a:prstGeom>
            <a:solidFill>
              <a:srgbClr val="333333"/>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0432" name="Rectangle 16">
              <a:extLst>
                <a:ext uri="{FF2B5EF4-FFF2-40B4-BE49-F238E27FC236}">
                  <a16:creationId xmlns="" xmlns:a16="http://schemas.microsoft.com/office/drawing/2014/main" id="{F5F6A7D4-5647-4B85-B6FD-3AE52A375466}"/>
                </a:ext>
              </a:extLst>
            </p:cNvPr>
            <p:cNvSpPr>
              <a:spLocks noChangeArrowheads="1"/>
            </p:cNvSpPr>
            <p:nvPr/>
          </p:nvSpPr>
          <p:spPr bwMode="auto">
            <a:xfrm>
              <a:off x="4721352" y="2648618"/>
              <a:ext cx="57912" cy="312027"/>
            </a:xfrm>
            <a:prstGeom prst="rect">
              <a:avLst/>
            </a:prstGeom>
            <a:solidFill>
              <a:srgbClr val="333333"/>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0433" name="Rectangle 17">
              <a:extLst>
                <a:ext uri="{FF2B5EF4-FFF2-40B4-BE49-F238E27FC236}">
                  <a16:creationId xmlns="" xmlns:a16="http://schemas.microsoft.com/office/drawing/2014/main" id="{B43EF77B-4F30-441F-9003-08AA1079D85E}"/>
                </a:ext>
              </a:extLst>
            </p:cNvPr>
            <p:cNvSpPr>
              <a:spLocks noChangeArrowheads="1"/>
            </p:cNvSpPr>
            <p:nvPr/>
          </p:nvSpPr>
          <p:spPr bwMode="auto">
            <a:xfrm>
              <a:off x="5010912" y="2024563"/>
              <a:ext cx="57912" cy="312027"/>
            </a:xfrm>
            <a:prstGeom prst="rect">
              <a:avLst/>
            </a:prstGeom>
            <a:solidFill>
              <a:srgbClr val="333333"/>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60434" name="Rectangle 19">
              <a:extLst>
                <a:ext uri="{FF2B5EF4-FFF2-40B4-BE49-F238E27FC236}">
                  <a16:creationId xmlns="" xmlns:a16="http://schemas.microsoft.com/office/drawing/2014/main" id="{2A7C1FB3-F2A2-471F-9D2B-6A4F137B017A}"/>
                </a:ext>
              </a:extLst>
            </p:cNvPr>
            <p:cNvSpPr>
              <a:spLocks noChangeArrowheads="1"/>
            </p:cNvSpPr>
            <p:nvPr/>
          </p:nvSpPr>
          <p:spPr bwMode="auto">
            <a:xfrm>
              <a:off x="88392" y="3532695"/>
              <a:ext cx="5398008" cy="624054"/>
            </a:xfrm>
            <a:prstGeom prst="rect">
              <a:avLst/>
            </a:prstGeom>
            <a:solidFill>
              <a:schemeClr val="tx1"/>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sp>
        <p:nvSpPr>
          <p:cNvPr id="60421" name="Text Box 20">
            <a:extLst>
              <a:ext uri="{FF2B5EF4-FFF2-40B4-BE49-F238E27FC236}">
                <a16:creationId xmlns="" xmlns:a16="http://schemas.microsoft.com/office/drawing/2014/main" id="{FF58C423-FFF3-4D6A-AE02-CAFB2CDADB2A}"/>
              </a:ext>
            </a:extLst>
          </p:cNvPr>
          <p:cNvSpPr txBox="1">
            <a:spLocks noChangeArrowheads="1"/>
          </p:cNvSpPr>
          <p:nvPr/>
        </p:nvSpPr>
        <p:spPr bwMode="auto">
          <a:xfrm>
            <a:off x="44450" y="4217988"/>
            <a:ext cx="498475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Các nhà đã đóng cửa im ỉm, trừ một vài cửa hàng còn thức, nhưng chỉ để hé</a:t>
            </a:r>
            <a:r>
              <a:rPr kumimoji="0" lang="en-US" alt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a:ln>
                  <a:noFill/>
                </a:ln>
                <a:solidFill>
                  <a:srgbClr val="FF0000"/>
                </a:solidFill>
                <a:effectLst/>
                <a:uLnTx/>
                <a:uFillTx/>
                <a:latin typeface="Times New Roman" panose="02020603050405020304" pitchFamily="18" charset="0"/>
                <a:ea typeface="+mn-ea"/>
                <a:cs typeface="+mn-cs"/>
              </a:rPr>
              <a:t>một khe ánh sáng.</a:t>
            </a:r>
          </a:p>
        </p:txBody>
      </p:sp>
      <p:pic>
        <p:nvPicPr>
          <p:cNvPr id="60422" name="Picture 5" descr="img0176st1">
            <a:extLst>
              <a:ext uri="{FF2B5EF4-FFF2-40B4-BE49-F238E27FC236}">
                <a16:creationId xmlns="" xmlns:a16="http://schemas.microsoft.com/office/drawing/2014/main" id="{B4F33609-3C72-4F37-8D69-D17C50CEE4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6313" y="0"/>
            <a:ext cx="3646487"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Rectangle 1">
            <a:extLst>
              <a:ext uri="{FF2B5EF4-FFF2-40B4-BE49-F238E27FC236}">
                <a16:creationId xmlns="" xmlns:a16="http://schemas.microsoft.com/office/drawing/2014/main" id="{B1DF4AF7-9D25-4395-BF07-CF8008BB15EE}"/>
              </a:ext>
            </a:extLst>
          </p:cNvPr>
          <p:cNvSpPr>
            <a:spLocks noChangeArrowheads="1"/>
          </p:cNvSpPr>
          <p:nvPr/>
        </p:nvSpPr>
        <p:spPr bwMode="auto">
          <a:xfrm>
            <a:off x="5540375" y="4038600"/>
            <a:ext cx="665162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n-US" alt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quầng sáng </a:t>
            </a: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thân mật chung quanh ngọn đèn lay động trên chõng hàng của chị Tí… một </a:t>
            </a:r>
            <a:r>
              <a:rPr kumimoji="0" lang="en-US" alt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chấm lửa nhỏ </a:t>
            </a: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và vàng lơ lửng đi trong đêm tối.”… “trong cửa hàng, ngọn đèn của Liên, ngọn đèn vặn nhỏ, thưa thớt </a:t>
            </a:r>
            <a:r>
              <a:rPr kumimoji="0" lang="en-US" altLang="en-US" sz="2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từng hột sáng </a:t>
            </a: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lọt qua phên nứa” </a:t>
            </a: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Line 36">
            <a:extLst>
              <a:ext uri="{FF2B5EF4-FFF2-40B4-BE49-F238E27FC236}">
                <a16:creationId xmlns="" xmlns:a16="http://schemas.microsoft.com/office/drawing/2014/main" id="{C4372860-8A11-44DA-9540-B34E09EBA8BE}"/>
              </a:ext>
            </a:extLst>
          </p:cNvPr>
          <p:cNvSpPr>
            <a:spLocks noChangeShapeType="1"/>
          </p:cNvSpPr>
          <p:nvPr/>
        </p:nvSpPr>
        <p:spPr bwMode="auto">
          <a:xfrm>
            <a:off x="5486400" y="1143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70" name="Line 38">
            <a:extLst>
              <a:ext uri="{FF2B5EF4-FFF2-40B4-BE49-F238E27FC236}">
                <a16:creationId xmlns="" xmlns:a16="http://schemas.microsoft.com/office/drawing/2014/main" id="{14EC47C2-D2BF-4322-969E-4A21E94E95C0}"/>
              </a:ext>
            </a:extLst>
          </p:cNvPr>
          <p:cNvSpPr>
            <a:spLocks noChangeShapeType="1"/>
          </p:cNvSpPr>
          <p:nvPr/>
        </p:nvSpPr>
        <p:spPr bwMode="auto">
          <a:xfrm flipH="1">
            <a:off x="5848350" y="4573588"/>
            <a:ext cx="571500" cy="5429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4071" name="Line 39">
            <a:extLst>
              <a:ext uri="{FF2B5EF4-FFF2-40B4-BE49-F238E27FC236}">
                <a16:creationId xmlns="" xmlns:a16="http://schemas.microsoft.com/office/drawing/2014/main" id="{BBFF5528-9388-4B3C-B253-64B7C9AB095C}"/>
              </a:ext>
            </a:extLst>
          </p:cNvPr>
          <p:cNvSpPr>
            <a:spLocks noChangeShapeType="1"/>
          </p:cNvSpPr>
          <p:nvPr/>
        </p:nvSpPr>
        <p:spPr bwMode="auto">
          <a:xfrm>
            <a:off x="5848350" y="4573588"/>
            <a:ext cx="571500" cy="57150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61445" name="Picture 2">
            <a:extLst>
              <a:ext uri="{FF2B5EF4-FFF2-40B4-BE49-F238E27FC236}">
                <a16:creationId xmlns="" xmlns:a16="http://schemas.microsoft.com/office/drawing/2014/main" id="{6D4C9FC7-FA38-4C80-8779-383B7D080C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71" t="3139" r="3085" b="3528"/>
          <a:stretch>
            <a:fillRect/>
          </a:stretch>
        </p:blipFill>
        <p:spPr bwMode="auto">
          <a:xfrm>
            <a:off x="20638" y="44450"/>
            <a:ext cx="5734050" cy="676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66" name="Text Box 34">
            <a:extLst>
              <a:ext uri="{FF2B5EF4-FFF2-40B4-BE49-F238E27FC236}">
                <a16:creationId xmlns="" xmlns:a16="http://schemas.microsoft.com/office/drawing/2014/main" id="{23D7FF35-D5D2-4BB1-AC34-19EF00129886}"/>
              </a:ext>
            </a:extLst>
          </p:cNvPr>
          <p:cNvSpPr txBox="1">
            <a:spLocks noChangeArrowheads="1"/>
          </p:cNvSpPr>
          <p:nvPr/>
        </p:nvSpPr>
        <p:spPr bwMode="auto">
          <a:xfrm>
            <a:off x="169863" y="95250"/>
            <a:ext cx="37338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FF00"/>
                </a:solidFill>
                <a:effectLst/>
                <a:uLnTx/>
                <a:uFillTx/>
                <a:latin typeface="Times New Roman" panose="02020603050405020304" pitchFamily="18" charset="0"/>
                <a:ea typeface="+mn-ea"/>
                <a:cs typeface="+mn-cs"/>
              </a:rPr>
              <a:t>Ánh sáng nhỏ nhoi, mong manh đến tội nghiệp</a:t>
            </a:r>
          </a:p>
        </p:txBody>
      </p:sp>
      <p:sp>
        <p:nvSpPr>
          <p:cNvPr id="44059" name="Text Box 27">
            <a:extLst>
              <a:ext uri="{FF2B5EF4-FFF2-40B4-BE49-F238E27FC236}">
                <a16:creationId xmlns="" xmlns:a16="http://schemas.microsoft.com/office/drawing/2014/main" id="{A96EDADC-5C66-48FF-87F1-1184D1655832}"/>
              </a:ext>
            </a:extLst>
          </p:cNvPr>
          <p:cNvSpPr txBox="1">
            <a:spLocks noChangeArrowheads="1"/>
          </p:cNvSpPr>
          <p:nvPr/>
        </p:nvSpPr>
        <p:spPr bwMode="auto">
          <a:xfrm>
            <a:off x="2895600" y="5145088"/>
            <a:ext cx="2667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0FF00"/>
                </a:solidFill>
                <a:effectLst/>
                <a:uLnTx/>
                <a:uFillTx/>
                <a:latin typeface="Times New Roman" panose="02020603050405020304" pitchFamily="18" charset="0"/>
                <a:ea typeface="+mn-ea"/>
                <a:cs typeface="+mn-cs"/>
              </a:rPr>
              <a:t>Bóng tối bao trùm, đậm đặc </a:t>
            </a:r>
            <a:r>
              <a:rPr kumimoji="0" lang="en-US" altLang="en-US" sz="2800" b="1" i="0" u="none" strike="noStrike" kern="1200" cap="none" spc="0" normalizeH="0" baseline="0" noProof="0">
                <a:ln>
                  <a:noFill/>
                </a:ln>
                <a:solidFill>
                  <a:srgbClr val="92D050"/>
                </a:solidFill>
                <a:effectLst/>
                <a:uLnTx/>
                <a:uFillTx/>
                <a:latin typeface="Times New Roman" panose="02020603050405020304" pitchFamily="18" charset="0"/>
                <a:ea typeface="+mn-ea"/>
                <a:cs typeface="+mn-cs"/>
              </a:rPr>
              <a:t>mênh mông</a:t>
            </a:r>
          </a:p>
        </p:txBody>
      </p:sp>
      <p:sp>
        <p:nvSpPr>
          <p:cNvPr id="4" name="TextBox 3">
            <a:extLst>
              <a:ext uri="{FF2B5EF4-FFF2-40B4-BE49-F238E27FC236}">
                <a16:creationId xmlns="" xmlns:a16="http://schemas.microsoft.com/office/drawing/2014/main" id="{6EEF362E-CAC3-412D-9378-D3FA71109DE4}"/>
              </a:ext>
            </a:extLst>
          </p:cNvPr>
          <p:cNvSpPr txBox="1">
            <a:spLocks noChangeArrowheads="1"/>
          </p:cNvSpPr>
          <p:nvPr/>
        </p:nvSpPr>
        <p:spPr bwMode="auto">
          <a:xfrm>
            <a:off x="6172200" y="304800"/>
            <a:ext cx="52578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Nghệ thuật:</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Lấy </a:t>
            </a:r>
            <a:r>
              <a:rPr kumimoji="0" lang="en-US" alt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ánh sáng </a:t>
            </a: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để tả </a:t>
            </a:r>
            <a:r>
              <a:rPr kumimoji="0" lang="en-US" alt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bóng tối</a:t>
            </a: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Những ánh sáng leo lét, yếu ớt không đủ sức xua tan đi bóng tối mịt mù đang bủa vây khắp phố huyện mà còn tô đậm hơn cho bóng tối.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Đối lập </a:t>
            </a: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giữa </a:t>
            </a:r>
            <a:r>
              <a:rPr kumimoji="0" lang="en-US" altLang="en-US" sz="32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ánh sáng </a:t>
            </a: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và </a:t>
            </a:r>
            <a:r>
              <a:rPr kumimoji="0" lang="en-US" alt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bóng tối </a:t>
            </a:r>
            <a:r>
              <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=&gt; làm nổi bật hơn sự bao trùm của bóng tối.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4070"/>
                                        </p:tgtEl>
                                        <p:attrNameLst>
                                          <p:attrName>style.visibility</p:attrName>
                                        </p:attrNameLst>
                                      </p:cBhvr>
                                      <p:to>
                                        <p:strVal val="visible"/>
                                      </p:to>
                                    </p:set>
                                    <p:anim calcmode="lin" valueType="num">
                                      <p:cBhvr>
                                        <p:cTn id="7" dur="1000" fill="hold"/>
                                        <p:tgtEl>
                                          <p:spTgt spid="44070"/>
                                        </p:tgtEl>
                                        <p:attrNameLst>
                                          <p:attrName>ppt_w</p:attrName>
                                        </p:attrNameLst>
                                      </p:cBhvr>
                                      <p:tavLst>
                                        <p:tav tm="0">
                                          <p:val>
                                            <p:strVal val="#ppt_w*0.70"/>
                                          </p:val>
                                        </p:tav>
                                        <p:tav tm="100000">
                                          <p:val>
                                            <p:strVal val="#ppt_w"/>
                                          </p:val>
                                        </p:tav>
                                      </p:tavLst>
                                    </p:anim>
                                    <p:anim calcmode="lin" valueType="num">
                                      <p:cBhvr>
                                        <p:cTn id="8" dur="1000" fill="hold"/>
                                        <p:tgtEl>
                                          <p:spTgt spid="44070"/>
                                        </p:tgtEl>
                                        <p:attrNameLst>
                                          <p:attrName>ppt_h</p:attrName>
                                        </p:attrNameLst>
                                      </p:cBhvr>
                                      <p:tavLst>
                                        <p:tav tm="0">
                                          <p:val>
                                            <p:strVal val="#ppt_h"/>
                                          </p:val>
                                        </p:tav>
                                        <p:tav tm="100000">
                                          <p:val>
                                            <p:strVal val="#ppt_h"/>
                                          </p:val>
                                        </p:tav>
                                      </p:tavLst>
                                    </p:anim>
                                    <p:animEffect transition="in" filter="fade">
                                      <p:cBhvr>
                                        <p:cTn id="9" dur="1000"/>
                                        <p:tgtEl>
                                          <p:spTgt spid="44070"/>
                                        </p:tgtEl>
                                      </p:cBhvr>
                                    </p:animEffect>
                                  </p:childTnLst>
                                </p:cTn>
                              </p:par>
                              <p:par>
                                <p:cTn id="10" presetID="55" presetClass="entr" presetSubtype="0" fill="hold" nodeType="withEffect">
                                  <p:stCondLst>
                                    <p:cond delay="0"/>
                                  </p:stCondLst>
                                  <p:childTnLst>
                                    <p:set>
                                      <p:cBhvr>
                                        <p:cTn id="11" dur="1" fill="hold">
                                          <p:stCondLst>
                                            <p:cond delay="0"/>
                                          </p:stCondLst>
                                        </p:cTn>
                                        <p:tgtEl>
                                          <p:spTgt spid="44071"/>
                                        </p:tgtEl>
                                        <p:attrNameLst>
                                          <p:attrName>style.visibility</p:attrName>
                                        </p:attrNameLst>
                                      </p:cBhvr>
                                      <p:to>
                                        <p:strVal val="visible"/>
                                      </p:to>
                                    </p:set>
                                    <p:anim calcmode="lin" valueType="num">
                                      <p:cBhvr>
                                        <p:cTn id="12" dur="1000" fill="hold"/>
                                        <p:tgtEl>
                                          <p:spTgt spid="44071"/>
                                        </p:tgtEl>
                                        <p:attrNameLst>
                                          <p:attrName>ppt_w</p:attrName>
                                        </p:attrNameLst>
                                      </p:cBhvr>
                                      <p:tavLst>
                                        <p:tav tm="0">
                                          <p:val>
                                            <p:strVal val="#ppt_w*0.70"/>
                                          </p:val>
                                        </p:tav>
                                        <p:tav tm="100000">
                                          <p:val>
                                            <p:strVal val="#ppt_w"/>
                                          </p:val>
                                        </p:tav>
                                      </p:tavLst>
                                    </p:anim>
                                    <p:anim calcmode="lin" valueType="num">
                                      <p:cBhvr>
                                        <p:cTn id="13" dur="1000" fill="hold"/>
                                        <p:tgtEl>
                                          <p:spTgt spid="44071"/>
                                        </p:tgtEl>
                                        <p:attrNameLst>
                                          <p:attrName>ppt_h</p:attrName>
                                        </p:attrNameLst>
                                      </p:cBhvr>
                                      <p:tavLst>
                                        <p:tav tm="0">
                                          <p:val>
                                            <p:strVal val="#ppt_h"/>
                                          </p:val>
                                        </p:tav>
                                        <p:tav tm="100000">
                                          <p:val>
                                            <p:strVal val="#ppt_h"/>
                                          </p:val>
                                        </p:tav>
                                      </p:tavLst>
                                    </p:anim>
                                    <p:animEffect transition="in" filter="fade">
                                      <p:cBhvr>
                                        <p:cTn id="14" dur="1000"/>
                                        <p:tgtEl>
                                          <p:spTgt spid="4407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44059"/>
                                        </p:tgtEl>
                                        <p:attrNameLst>
                                          <p:attrName>style.visibility</p:attrName>
                                        </p:attrNameLst>
                                      </p:cBhvr>
                                      <p:to>
                                        <p:strVal val="visible"/>
                                      </p:to>
                                    </p:set>
                                    <p:anim calcmode="lin" valueType="num">
                                      <p:cBhvr>
                                        <p:cTn id="19" dur="1000" fill="hold"/>
                                        <p:tgtEl>
                                          <p:spTgt spid="44059"/>
                                        </p:tgtEl>
                                        <p:attrNameLst>
                                          <p:attrName>ppt_w</p:attrName>
                                        </p:attrNameLst>
                                      </p:cBhvr>
                                      <p:tavLst>
                                        <p:tav tm="0">
                                          <p:val>
                                            <p:strVal val="#ppt_w*0.70"/>
                                          </p:val>
                                        </p:tav>
                                        <p:tav tm="100000">
                                          <p:val>
                                            <p:strVal val="#ppt_w"/>
                                          </p:val>
                                        </p:tav>
                                      </p:tavLst>
                                    </p:anim>
                                    <p:anim calcmode="lin" valueType="num">
                                      <p:cBhvr>
                                        <p:cTn id="20" dur="1000" fill="hold"/>
                                        <p:tgtEl>
                                          <p:spTgt spid="44059"/>
                                        </p:tgtEl>
                                        <p:attrNameLst>
                                          <p:attrName>ppt_h</p:attrName>
                                        </p:attrNameLst>
                                      </p:cBhvr>
                                      <p:tavLst>
                                        <p:tav tm="0">
                                          <p:val>
                                            <p:strVal val="#ppt_h"/>
                                          </p:val>
                                        </p:tav>
                                        <p:tav tm="100000">
                                          <p:val>
                                            <p:strVal val="#ppt_h"/>
                                          </p:val>
                                        </p:tav>
                                      </p:tavLst>
                                    </p:anim>
                                    <p:animEffect transition="in" filter="fade">
                                      <p:cBhvr>
                                        <p:cTn id="21" dur="1000"/>
                                        <p:tgtEl>
                                          <p:spTgt spid="44059"/>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44066"/>
                                        </p:tgtEl>
                                        <p:attrNameLst>
                                          <p:attrName>style.visibility</p:attrName>
                                        </p:attrNameLst>
                                      </p:cBhvr>
                                      <p:to>
                                        <p:strVal val="visible"/>
                                      </p:to>
                                    </p:set>
                                    <p:anim calcmode="lin" valueType="num">
                                      <p:cBhvr>
                                        <p:cTn id="24" dur="1000" fill="hold"/>
                                        <p:tgtEl>
                                          <p:spTgt spid="44066"/>
                                        </p:tgtEl>
                                        <p:attrNameLst>
                                          <p:attrName>ppt_w</p:attrName>
                                        </p:attrNameLst>
                                      </p:cBhvr>
                                      <p:tavLst>
                                        <p:tav tm="0">
                                          <p:val>
                                            <p:strVal val="#ppt_w*0.70"/>
                                          </p:val>
                                        </p:tav>
                                        <p:tav tm="100000">
                                          <p:val>
                                            <p:strVal val="#ppt_w"/>
                                          </p:val>
                                        </p:tav>
                                      </p:tavLst>
                                    </p:anim>
                                    <p:anim calcmode="lin" valueType="num">
                                      <p:cBhvr>
                                        <p:cTn id="25" dur="1000" fill="hold"/>
                                        <p:tgtEl>
                                          <p:spTgt spid="44066"/>
                                        </p:tgtEl>
                                        <p:attrNameLst>
                                          <p:attrName>ppt_h</p:attrName>
                                        </p:attrNameLst>
                                      </p:cBhvr>
                                      <p:tavLst>
                                        <p:tav tm="0">
                                          <p:val>
                                            <p:strVal val="#ppt_h"/>
                                          </p:val>
                                        </p:tav>
                                        <p:tav tm="100000">
                                          <p:val>
                                            <p:strVal val="#ppt_h"/>
                                          </p:val>
                                        </p:tav>
                                      </p:tavLst>
                                    </p:anim>
                                    <p:animEffect transition="in" filter="fade">
                                      <p:cBhvr>
                                        <p:cTn id="26" dur="1000"/>
                                        <p:tgtEl>
                                          <p:spTgt spid="4406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nodeType="clickEffect">
                                  <p:stCondLst>
                                    <p:cond delay="0"/>
                                  </p:stCondLst>
                                  <p:iterate type="wd">
                                    <p:tmPct val="10000"/>
                                  </p:iterate>
                                  <p:childTnLst>
                                    <p:set>
                                      <p:cBhvr>
                                        <p:cTn id="30" dur="1" fill="hold">
                                          <p:stCondLst>
                                            <p:cond delay="0"/>
                                          </p:stCondLst>
                                        </p:cTn>
                                        <p:tgtEl>
                                          <p:spTgt spid="4">
                                            <p:txEl>
                                              <p:pRg st="1" end="1"/>
                                            </p:txEl>
                                          </p:spTgt>
                                        </p:tgtEl>
                                        <p:attrNameLst>
                                          <p:attrName>style.visibility</p:attrName>
                                        </p:attrNameLst>
                                      </p:cBhvr>
                                      <p:to>
                                        <p:strVal val="visible"/>
                                      </p:to>
                                    </p:set>
                                    <p:animEffect transition="in" filter="barn(inVertical)">
                                      <p:cBhvr>
                                        <p:cTn id="31" dur="500"/>
                                        <p:tgtEl>
                                          <p:spTgt spid="4">
                                            <p:txEl>
                                              <p:pRg st="1" end="1"/>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6" presetClass="entr" presetSubtype="21" fill="hold" nodeType="clickEffect">
                                  <p:stCondLst>
                                    <p:cond delay="0"/>
                                  </p:stCondLst>
                                  <p:iterate type="wd">
                                    <p:tmPct val="10000"/>
                                  </p:iterate>
                                  <p:childTnLst>
                                    <p:set>
                                      <p:cBhvr>
                                        <p:cTn id="35" dur="1" fill="hold">
                                          <p:stCondLst>
                                            <p:cond delay="0"/>
                                          </p:stCondLst>
                                        </p:cTn>
                                        <p:tgtEl>
                                          <p:spTgt spid="4">
                                            <p:txEl>
                                              <p:pRg st="2" end="2"/>
                                            </p:txEl>
                                          </p:spTgt>
                                        </p:tgtEl>
                                        <p:attrNameLst>
                                          <p:attrName>style.visibility</p:attrName>
                                        </p:attrNameLst>
                                      </p:cBhvr>
                                      <p:to>
                                        <p:strVal val="visible"/>
                                      </p:to>
                                    </p:set>
                                    <p:animEffect transition="in" filter="barn(inVertical)">
                                      <p:cBhvr>
                                        <p:cTn id="3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66" grpId="0"/>
      <p:bldP spid="4405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a:extLst>
              <a:ext uri="{FF2B5EF4-FFF2-40B4-BE49-F238E27FC236}">
                <a16:creationId xmlns="" xmlns:a16="http://schemas.microsoft.com/office/drawing/2014/main" id="{C1F63060-9DE7-43F4-B2A5-571FA2F37EF3}"/>
              </a:ext>
            </a:extLst>
          </p:cNvPr>
          <p:cNvSpPr/>
          <p:nvPr/>
        </p:nvSpPr>
        <p:spPr>
          <a:xfrm>
            <a:off x="320675" y="685800"/>
            <a:ext cx="6858000" cy="2971800"/>
          </a:xfrm>
          <a:prstGeom prst="cloudCallout">
            <a:avLst>
              <a:gd name="adj1" fmla="val -45338"/>
              <a:gd name="adj2" fmla="val 99922"/>
            </a:avLst>
          </a:prstGeom>
          <a:solidFill>
            <a:schemeClr val="tx1">
              <a:lumMod val="95000"/>
              <a:lumOff val="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Cứ</a:t>
            </a:r>
            <a:r>
              <a:rPr kumimoji="0" lang="en-US" sz="2800" b="1" i="1"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mỗi</a:t>
            </a:r>
            <a:r>
              <a:rPr kumimoji="0" lang="en-US" sz="2800" b="1" i="1"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khi</a:t>
            </a:r>
            <a:r>
              <a:rPr kumimoji="0" lang="en-US" sz="2800" b="1" i="1"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đêm</a:t>
            </a:r>
            <a:r>
              <a:rPr kumimoji="0" lang="en-US" sz="2800" b="1" i="1"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về</a:t>
            </a:r>
            <a:r>
              <a:rPr kumimoji="0" lang="en-US" sz="2800" b="1" i="1"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hoạt</a:t>
            </a:r>
            <a:r>
              <a:rPr kumimoji="0" lang="en-US" sz="2800" b="1" i="1"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động</a:t>
            </a:r>
            <a:r>
              <a:rPr kumimoji="0" lang="en-US" sz="2800" b="1" i="1"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của</a:t>
            </a:r>
            <a:r>
              <a:rPr kumimoji="0" lang="en-US" sz="2800" b="1" i="1"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người</a:t>
            </a:r>
            <a:r>
              <a:rPr kumimoji="0" lang="en-US" sz="2800" b="1" i="1"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dân</a:t>
            </a:r>
            <a:r>
              <a:rPr kumimoji="0" lang="en-US" sz="2800" b="1" i="1"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phố</a:t>
            </a:r>
            <a:r>
              <a:rPr kumimoji="0" lang="en-US" sz="2800" b="1" i="1"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huyện</a:t>
            </a:r>
            <a:r>
              <a:rPr kumimoji="0" lang="en-US" sz="2800" b="1" i="1"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diễn</a:t>
            </a:r>
            <a:r>
              <a:rPr kumimoji="0" lang="en-US" sz="2800" b="1" i="1"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ra</a:t>
            </a:r>
            <a:r>
              <a:rPr kumimoji="0" lang="en-US" sz="2800" b="1" i="1"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như</a:t>
            </a:r>
            <a:r>
              <a:rPr kumimoji="0" lang="en-US" sz="2800" b="1" i="1"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thế</a:t>
            </a:r>
            <a:r>
              <a:rPr kumimoji="0" lang="en-US" sz="2800" b="1" i="1"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r>
              <a:rPr kumimoji="0" lang="en-US" sz="2800" b="1" i="1" u="none" strike="noStrike" kern="1200" cap="none" spc="0" normalizeH="0" baseline="0" noProof="0" dirty="0" err="1">
                <a:ln>
                  <a:noFill/>
                </a:ln>
                <a:solidFill>
                  <a:srgbClr val="FFFF00"/>
                </a:solidFill>
                <a:effectLst/>
                <a:uLnTx/>
                <a:uFillTx/>
                <a:latin typeface="Times New Roman" pitchFamily="18" charset="0"/>
                <a:ea typeface="+mn-ea"/>
                <a:cs typeface="Times New Roman" pitchFamily="18" charset="0"/>
              </a:rPr>
              <a:t>nào</a:t>
            </a:r>
            <a:r>
              <a:rPr kumimoji="0" lang="en-US" sz="2800" b="1" i="1" u="none" strike="noStrike" kern="1200" cap="none" spc="0" normalizeH="0" baseline="0" noProof="0" dirty="0">
                <a:ln>
                  <a:noFill/>
                </a:ln>
                <a:solidFill>
                  <a:srgbClr val="FFFF00"/>
                </a:solidFill>
                <a:effectLst/>
                <a:uLnTx/>
                <a:uFillTx/>
                <a:latin typeface="Times New Roman" pitchFamily="18" charset="0"/>
                <a:ea typeface="+mn-ea"/>
                <a:cs typeface="Times New Roman" pitchFamily="18" charset="0"/>
              </a:rPr>
              <a:t> ?</a:t>
            </a:r>
            <a:endParaRPr kumimoji="0" lang="en-US" sz="2800" b="1" i="1" u="none" strike="noStrike" kern="1200" cap="none" spc="0" normalizeH="0" baseline="0" noProof="0" dirty="0">
              <a:ln>
                <a:noFill/>
              </a:ln>
              <a:solidFill>
                <a:srgbClr val="FFFF00"/>
              </a:solidFill>
              <a:effectLst/>
              <a:uLnTx/>
              <a:uFillTx/>
              <a:latin typeface="Calibri"/>
              <a:ea typeface="+mn-ea"/>
              <a:cs typeface="+mn-cs"/>
            </a:endParaRPr>
          </a:p>
        </p:txBody>
      </p:sp>
      <p:sp>
        <p:nvSpPr>
          <p:cNvPr id="63491" name="TextBox 1">
            <a:extLst>
              <a:ext uri="{FF2B5EF4-FFF2-40B4-BE49-F238E27FC236}">
                <a16:creationId xmlns="" xmlns:a16="http://schemas.microsoft.com/office/drawing/2014/main" id="{ADD2F0BA-F29C-4222-B8A5-F8C9DC564323}"/>
              </a:ext>
            </a:extLst>
          </p:cNvPr>
          <p:cNvSpPr txBox="1">
            <a:spLocks noChangeArrowheads="1"/>
          </p:cNvSpPr>
          <p:nvPr/>
        </p:nvSpPr>
        <p:spPr bwMode="auto">
          <a:xfrm>
            <a:off x="76200" y="9525"/>
            <a:ext cx="8077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 Cuộc sống của con người</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1" i="1"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 name="TextBox 2">
            <a:extLst>
              <a:ext uri="{FF2B5EF4-FFF2-40B4-BE49-F238E27FC236}">
                <a16:creationId xmlns="" xmlns:a16="http://schemas.microsoft.com/office/drawing/2014/main" id="{6CC494E1-933A-4277-AD7C-2175867657A7}"/>
              </a:ext>
            </a:extLst>
          </p:cNvPr>
          <p:cNvSpPr txBox="1">
            <a:spLocks noChangeArrowheads="1"/>
          </p:cNvSpPr>
          <p:nvPr/>
        </p:nvSpPr>
        <p:spPr bwMode="auto">
          <a:xfrm>
            <a:off x="7421563" y="228600"/>
            <a:ext cx="444976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Bác phở Siêu: </a:t>
            </a:r>
            <a:r>
              <a:rPr kumimoji="0" lang="vi-VN"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Ở phố huyện này, quà của bác Siêu là một thứ quà xa xỉ, nhiều tiền. </a:t>
            </a: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Chị Tí: phe phẩy cành chuối khô, đuổi ruồi.  </a:t>
            </a: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 xmlns:a16="http://schemas.microsoft.com/office/drawing/2014/main" id="{C6311133-6171-47C4-A54B-BCC5B88F8CB2}"/>
              </a:ext>
            </a:extLst>
          </p:cNvPr>
          <p:cNvSpPr txBox="1">
            <a:spLocks noChangeArrowheads="1"/>
          </p:cNvSpPr>
          <p:nvPr/>
        </p:nvSpPr>
        <p:spPr bwMode="auto">
          <a:xfrm>
            <a:off x="2590800" y="3810000"/>
            <a:ext cx="88392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8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Vợ chồng bác xẩm góp chuyện bằng mấy tiếng đàn bầu bật trong yên lặng </a:t>
            </a:r>
            <a:r>
              <a:rPr kumimoji="0" lang="vi-VN"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Gia tài của bác chỉ có một manh chiếu, một cái thau sắt, một cây đàn bầu. Thằng con bò ra đất, ngoài manh chiều, nghịch nhặt những rác bẩn vùi trong cát bên đường.</a:t>
            </a: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Hai chị em Liên: </a:t>
            </a:r>
            <a:r>
              <a:rPr kumimoji="0" lang="vi-VN" altLang="en-US" sz="28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ngồi yên lặng trong bóng tối.</a:t>
            </a:r>
            <a:endParaRPr kumimoji="0" lang="en-US" altLang="en-US" sz="2800" b="1"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500"/>
                                        <p:tgtEl>
                                          <p:spTgt spid="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barn(inVertical)">
                                      <p:cBhvr>
                                        <p:cTn id="21" dur="500"/>
                                        <p:tgtEl>
                                          <p:spTgt spid="7">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barn(inVertical)">
                                      <p:cBhvr>
                                        <p:cTn id="2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38">
            <a:extLst>
              <a:ext uri="{FF2B5EF4-FFF2-40B4-BE49-F238E27FC236}">
                <a16:creationId xmlns="" xmlns:a16="http://schemas.microsoft.com/office/drawing/2014/main" id="{5AFA4F09-2382-4C1C-9EE8-66F864809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369"/>
          <a:stretch>
            <a:fillRect/>
          </a:stretch>
        </p:blipFill>
        <p:spPr bwMode="auto">
          <a:xfrm>
            <a:off x="5870575" y="765175"/>
            <a:ext cx="6372225"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29">
            <a:extLst>
              <a:ext uri="{FF2B5EF4-FFF2-40B4-BE49-F238E27FC236}">
                <a16:creationId xmlns="" xmlns:a16="http://schemas.microsoft.com/office/drawing/2014/main" id="{5BDB7257-0CA1-4717-B1C0-4E18EA3EDBF1}"/>
              </a:ext>
            </a:extLst>
          </p:cNvPr>
          <p:cNvGrpSpPr>
            <a:grpSpLocks/>
          </p:cNvGrpSpPr>
          <p:nvPr/>
        </p:nvGrpSpPr>
        <p:grpSpPr bwMode="auto">
          <a:xfrm>
            <a:off x="307975" y="227013"/>
            <a:ext cx="5881688" cy="862012"/>
            <a:chOff x="2363787" y="7162800"/>
            <a:chExt cx="11764738" cy="1723775"/>
          </a:xfrm>
        </p:grpSpPr>
        <p:sp>
          <p:nvSpPr>
            <p:cNvPr id="31" name="Rectangle 30">
              <a:extLst>
                <a:ext uri="{FF2B5EF4-FFF2-40B4-BE49-F238E27FC236}">
                  <a16:creationId xmlns="" xmlns:a16="http://schemas.microsoft.com/office/drawing/2014/main" id="{F5821B7C-5AA9-42F2-8ADF-97589709008A}"/>
                </a:ext>
              </a:extLst>
            </p:cNvPr>
            <p:cNvSpPr/>
            <p:nvPr/>
          </p:nvSpPr>
          <p:spPr>
            <a:xfrm>
              <a:off x="2792463" y="7162800"/>
              <a:ext cx="11336062" cy="1723775"/>
            </a:xfrm>
            <a:prstGeom prst="rect">
              <a:avLst/>
            </a:prstGeom>
          </p:spPr>
          <p:txBody>
            <a:bodyPr>
              <a:spAutoFit/>
            </a:bodyPr>
            <a:lstStyle/>
            <a:p>
              <a:pPr marL="0" marR="0" lvl="0" indent="0" algn="just" defTabSz="914400" rtl="0" eaLnBrk="0" fontAlgn="base" latinLnBrk="0" hangingPunct="0">
                <a:lnSpc>
                  <a:spcPts val="2999"/>
                </a:lnSpc>
                <a:spcBef>
                  <a:spcPct val="0"/>
                </a:spcBef>
                <a:spcAft>
                  <a:spcPct val="0"/>
                </a:spcAft>
                <a:buClrTx/>
                <a:buSzTx/>
                <a:buFontTx/>
                <a:buNone/>
                <a:tabLst/>
                <a:defRPr/>
              </a:pPr>
              <a:r>
                <a:rPr kumimoji="0" lang="vi-VN" sz="2800" b="0" i="1"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Arial" pitchFamily="34" charset="0"/>
                </a:rPr>
                <a:t>Chiều nào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chị Tí và đứa con cũng dọn hàng “từ chập tối cho đến đêm”</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a:t>
              </a:r>
              <a:endPar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endParaRPr>
            </a:p>
          </p:txBody>
        </p:sp>
        <p:sp>
          <p:nvSpPr>
            <p:cNvPr id="32" name="Oval 31">
              <a:extLst>
                <a:ext uri="{FF2B5EF4-FFF2-40B4-BE49-F238E27FC236}">
                  <a16:creationId xmlns="" xmlns:a16="http://schemas.microsoft.com/office/drawing/2014/main" id="{7C5536EF-75AA-4655-BCCE-11FEB3C6D3EB}"/>
                </a:ext>
              </a:extLst>
            </p:cNvPr>
            <p:cNvSpPr/>
            <p:nvPr/>
          </p:nvSpPr>
          <p:spPr>
            <a:xfrm>
              <a:off x="2363787" y="7438984"/>
              <a:ext cx="301661" cy="301582"/>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prstClr val="white"/>
                </a:solidFill>
                <a:effectLst/>
                <a:uLnTx/>
                <a:uFillTx/>
                <a:latin typeface="Calibri"/>
                <a:ea typeface="+mn-ea"/>
                <a:cs typeface="+mn-cs"/>
              </a:endParaRPr>
            </a:p>
          </p:txBody>
        </p:sp>
      </p:grpSp>
      <p:grpSp>
        <p:nvGrpSpPr>
          <p:cNvPr id="5" name="Group 32">
            <a:extLst>
              <a:ext uri="{FF2B5EF4-FFF2-40B4-BE49-F238E27FC236}">
                <a16:creationId xmlns="" xmlns:a16="http://schemas.microsoft.com/office/drawing/2014/main" id="{5F380C9B-F015-4D5C-B864-275C19F38DD9}"/>
              </a:ext>
            </a:extLst>
          </p:cNvPr>
          <p:cNvGrpSpPr>
            <a:grpSpLocks/>
          </p:cNvGrpSpPr>
          <p:nvPr/>
        </p:nvGrpSpPr>
        <p:grpSpPr bwMode="auto">
          <a:xfrm>
            <a:off x="182563" y="1195388"/>
            <a:ext cx="5881687" cy="1630362"/>
            <a:chOff x="2363787" y="7162800"/>
            <a:chExt cx="11764739" cy="3262856"/>
          </a:xfrm>
        </p:grpSpPr>
        <p:sp>
          <p:nvSpPr>
            <p:cNvPr id="34" name="Rectangle 33">
              <a:extLst>
                <a:ext uri="{FF2B5EF4-FFF2-40B4-BE49-F238E27FC236}">
                  <a16:creationId xmlns="" xmlns:a16="http://schemas.microsoft.com/office/drawing/2014/main" id="{D51384B2-9823-413E-8C25-F801DEC2691A}"/>
                </a:ext>
              </a:extLst>
            </p:cNvPr>
            <p:cNvSpPr/>
            <p:nvPr/>
          </p:nvSpPr>
          <p:spPr>
            <a:xfrm>
              <a:off x="2792461" y="7162800"/>
              <a:ext cx="11336065" cy="3262856"/>
            </a:xfrm>
            <a:prstGeom prst="rect">
              <a:avLst/>
            </a:prstGeom>
          </p:spPr>
          <p:txBody>
            <a:bodyPr>
              <a:spAutoFit/>
            </a:bodyPr>
            <a:lstStyle/>
            <a:p>
              <a:pPr marL="0" marR="0" lvl="0" indent="0" algn="just" defTabSz="914400" rtl="0" eaLnBrk="0" fontAlgn="base" latinLnBrk="0" hangingPunct="0">
                <a:lnSpc>
                  <a:spcPts val="2999"/>
                </a:lnSpc>
                <a:spcBef>
                  <a:spcPct val="0"/>
                </a:spcBef>
                <a:spcAft>
                  <a:spcPct val="0"/>
                </a:spcAft>
                <a:buClrTx/>
                <a:buSzTx/>
                <a:buFontTx/>
                <a:buNone/>
                <a:tabLst/>
                <a:defRPr/>
              </a:pPr>
              <a:r>
                <a:rPr kumimoji="0" lang="vi-VN" sz="2800" b="0" i="1"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Arial" pitchFamily="34" charset="0"/>
                </a:rPr>
                <a:t>Tối nào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bác Siêu cũng nhóm lửa bán phở, gia đình bác Sẩm ngồi chờ khách, người nhà cụ thừa đi gọi đánh tổ tôm</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a:t>
              </a:r>
              <a:endPar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endParaRPr>
            </a:p>
          </p:txBody>
        </p:sp>
        <p:sp>
          <p:nvSpPr>
            <p:cNvPr id="35" name="Oval 34">
              <a:extLst>
                <a:ext uri="{FF2B5EF4-FFF2-40B4-BE49-F238E27FC236}">
                  <a16:creationId xmlns="" xmlns:a16="http://schemas.microsoft.com/office/drawing/2014/main" id="{EB43D8DD-68BD-4308-A80C-7507895D1A93}"/>
                </a:ext>
              </a:extLst>
            </p:cNvPr>
            <p:cNvSpPr/>
            <p:nvPr/>
          </p:nvSpPr>
          <p:spPr>
            <a:xfrm>
              <a:off x="2363787" y="7439205"/>
              <a:ext cx="301659" cy="301823"/>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prstClr val="white"/>
                </a:solidFill>
                <a:effectLst/>
                <a:uLnTx/>
                <a:uFillTx/>
                <a:latin typeface="Calibri"/>
                <a:ea typeface="+mn-ea"/>
                <a:cs typeface="+mn-cs"/>
              </a:endParaRPr>
            </a:p>
          </p:txBody>
        </p:sp>
      </p:grpSp>
      <p:grpSp>
        <p:nvGrpSpPr>
          <p:cNvPr id="27" name="Group 26">
            <a:extLst>
              <a:ext uri="{FF2B5EF4-FFF2-40B4-BE49-F238E27FC236}">
                <a16:creationId xmlns="" xmlns:a16="http://schemas.microsoft.com/office/drawing/2014/main" id="{08DCBA0C-4787-440C-9CAD-FFFC3715BC27}"/>
              </a:ext>
            </a:extLst>
          </p:cNvPr>
          <p:cNvGrpSpPr>
            <a:grpSpLocks/>
          </p:cNvGrpSpPr>
          <p:nvPr/>
        </p:nvGrpSpPr>
        <p:grpSpPr bwMode="auto">
          <a:xfrm>
            <a:off x="296863" y="2979738"/>
            <a:ext cx="5834062" cy="1246187"/>
            <a:chOff x="2363787" y="7162800"/>
            <a:chExt cx="11668089" cy="2493318"/>
          </a:xfrm>
        </p:grpSpPr>
        <p:sp>
          <p:nvSpPr>
            <p:cNvPr id="30" name="Rectangle 29">
              <a:extLst>
                <a:ext uri="{FF2B5EF4-FFF2-40B4-BE49-F238E27FC236}">
                  <a16:creationId xmlns="" xmlns:a16="http://schemas.microsoft.com/office/drawing/2014/main" id="{CD92C546-D0D3-4716-BFDF-142FC53E09A7}"/>
                </a:ext>
              </a:extLst>
            </p:cNvPr>
            <p:cNvSpPr/>
            <p:nvPr/>
          </p:nvSpPr>
          <p:spPr>
            <a:xfrm>
              <a:off x="2792410" y="7162800"/>
              <a:ext cx="11239466" cy="2493318"/>
            </a:xfrm>
            <a:prstGeom prst="rect">
              <a:avLst/>
            </a:prstGeom>
          </p:spPr>
          <p:txBody>
            <a:bodyPr>
              <a:spAutoFit/>
            </a:bodyPr>
            <a:lstStyle/>
            <a:p>
              <a:pPr marL="0" marR="0" lvl="0" indent="0" algn="just" defTabSz="914400" rtl="0" eaLnBrk="0" fontAlgn="base" latinLnBrk="0" hangingPunct="0">
                <a:lnSpc>
                  <a:spcPts val="2999"/>
                </a:lnSpc>
                <a:spcBef>
                  <a:spcPct val="0"/>
                </a:spcBef>
                <a:spcAft>
                  <a:spcPct val="0"/>
                </a:spcAft>
                <a:buClrTx/>
                <a:buSzTx/>
                <a:buFontTx/>
                <a:buNone/>
                <a:tabLst/>
                <a:defRPr/>
              </a:pPr>
              <a:r>
                <a:rPr kumimoji="0" lang="vi-VN" sz="2800" b="0" i="1"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Arial" pitchFamily="34" charset="0"/>
                </a:rPr>
                <a:t>Ngày nào,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cứ chập tối, mẹ Liên lại tạt ra thăm hàng và dặn đóng cửa hàng lại</a:t>
              </a:r>
            </a:p>
          </p:txBody>
        </p:sp>
        <p:sp>
          <p:nvSpPr>
            <p:cNvPr id="33" name="Oval 32">
              <a:extLst>
                <a:ext uri="{FF2B5EF4-FFF2-40B4-BE49-F238E27FC236}">
                  <a16:creationId xmlns="" xmlns:a16="http://schemas.microsoft.com/office/drawing/2014/main" id="{CE4B36CA-BFCD-4722-A81F-DB5BC6BBF0C1}"/>
                </a:ext>
              </a:extLst>
            </p:cNvPr>
            <p:cNvSpPr/>
            <p:nvPr/>
          </p:nvSpPr>
          <p:spPr>
            <a:xfrm>
              <a:off x="2363787" y="7439129"/>
              <a:ext cx="301623" cy="30174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prstClr val="white"/>
                </a:solidFill>
                <a:effectLst/>
                <a:uLnTx/>
                <a:uFillTx/>
                <a:latin typeface="Calibri"/>
                <a:ea typeface="+mn-ea"/>
                <a:cs typeface="+mn-cs"/>
              </a:endParaRPr>
            </a:p>
          </p:txBody>
        </p:sp>
      </p:grpSp>
      <p:grpSp>
        <p:nvGrpSpPr>
          <p:cNvPr id="36" name="Group 35">
            <a:extLst>
              <a:ext uri="{FF2B5EF4-FFF2-40B4-BE49-F238E27FC236}">
                <a16:creationId xmlns="" xmlns:a16="http://schemas.microsoft.com/office/drawing/2014/main" id="{8EF8EB9F-CAD5-4FFD-8E78-2FED859A2DB9}"/>
              </a:ext>
            </a:extLst>
          </p:cNvPr>
          <p:cNvGrpSpPr>
            <a:grpSpLocks/>
          </p:cNvGrpSpPr>
          <p:nvPr/>
        </p:nvGrpSpPr>
        <p:grpSpPr bwMode="auto">
          <a:xfrm>
            <a:off x="255588" y="4238625"/>
            <a:ext cx="5881687" cy="1246188"/>
            <a:chOff x="2363787" y="7162800"/>
            <a:chExt cx="11764738" cy="2493314"/>
          </a:xfrm>
        </p:grpSpPr>
        <p:sp>
          <p:nvSpPr>
            <p:cNvPr id="37" name="Rectangle 36">
              <a:extLst>
                <a:ext uri="{FF2B5EF4-FFF2-40B4-BE49-F238E27FC236}">
                  <a16:creationId xmlns="" xmlns:a16="http://schemas.microsoft.com/office/drawing/2014/main" id="{2AC3BBE9-3ACE-41B6-91C5-7D373C2A57EC}"/>
                </a:ext>
              </a:extLst>
            </p:cNvPr>
            <p:cNvSpPr/>
            <p:nvPr/>
          </p:nvSpPr>
          <p:spPr>
            <a:xfrm>
              <a:off x="2792461" y="7162800"/>
              <a:ext cx="11336064" cy="2493314"/>
            </a:xfrm>
            <a:prstGeom prst="rect">
              <a:avLst/>
            </a:prstGeom>
          </p:spPr>
          <p:txBody>
            <a:bodyPr>
              <a:spAutoFit/>
            </a:bodyPr>
            <a:lstStyle/>
            <a:p>
              <a:pPr marL="0" marR="0" lvl="0" indent="0" algn="just" defTabSz="914400" rtl="0" eaLnBrk="0" fontAlgn="base" latinLnBrk="0" hangingPunct="0">
                <a:lnSpc>
                  <a:spcPts val="2999"/>
                </a:lnSpc>
                <a:spcBef>
                  <a:spcPct val="0"/>
                </a:spcBef>
                <a:spcAft>
                  <a:spcPct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Chị em Liên </a:t>
              </a:r>
              <a:r>
                <a:rPr kumimoji="0" lang="vi-VN" sz="2800" b="0" i="1"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Arial" pitchFamily="34" charset="0"/>
                </a:rPr>
                <a:t>tối nào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cũng tính tiền hàng, cũng ngồi trên chõng tre nhìn phố huyện và chờ tàu đi qua.</a:t>
              </a:r>
            </a:p>
          </p:txBody>
        </p:sp>
        <p:sp>
          <p:nvSpPr>
            <p:cNvPr id="43" name="Oval 42">
              <a:extLst>
                <a:ext uri="{FF2B5EF4-FFF2-40B4-BE49-F238E27FC236}">
                  <a16:creationId xmlns="" xmlns:a16="http://schemas.microsoft.com/office/drawing/2014/main" id="{F73512B8-A021-4CC6-9274-5533D3E85F72}"/>
                </a:ext>
              </a:extLst>
            </p:cNvPr>
            <p:cNvSpPr/>
            <p:nvPr/>
          </p:nvSpPr>
          <p:spPr>
            <a:xfrm>
              <a:off x="2363787" y="7439130"/>
              <a:ext cx="301659" cy="301738"/>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prstClr val="white"/>
                </a:solidFill>
                <a:effectLst/>
                <a:uLnTx/>
                <a:uFillTx/>
                <a:latin typeface="Calibri"/>
                <a:ea typeface="+mn-ea"/>
                <a:cs typeface="+mn-cs"/>
              </a:endParaRPr>
            </a:p>
          </p:txBody>
        </p:sp>
      </p:grpSp>
      <p:grpSp>
        <p:nvGrpSpPr>
          <p:cNvPr id="44" name="Group 43">
            <a:extLst>
              <a:ext uri="{FF2B5EF4-FFF2-40B4-BE49-F238E27FC236}">
                <a16:creationId xmlns="" xmlns:a16="http://schemas.microsoft.com/office/drawing/2014/main" id="{730872EE-DC1D-495C-8D89-C946DD93238A}"/>
              </a:ext>
            </a:extLst>
          </p:cNvPr>
          <p:cNvGrpSpPr>
            <a:grpSpLocks/>
          </p:cNvGrpSpPr>
          <p:nvPr/>
        </p:nvGrpSpPr>
        <p:grpSpPr bwMode="auto">
          <a:xfrm>
            <a:off x="239713" y="5741988"/>
            <a:ext cx="5881687" cy="862012"/>
            <a:chOff x="2363787" y="7162800"/>
            <a:chExt cx="11764739" cy="1723775"/>
          </a:xfrm>
        </p:grpSpPr>
        <p:sp>
          <p:nvSpPr>
            <p:cNvPr id="45" name="Rectangle 44">
              <a:extLst>
                <a:ext uri="{FF2B5EF4-FFF2-40B4-BE49-F238E27FC236}">
                  <a16:creationId xmlns="" xmlns:a16="http://schemas.microsoft.com/office/drawing/2014/main" id="{37AE0066-47C2-47FC-AFDC-EC0CB524E402}"/>
                </a:ext>
              </a:extLst>
            </p:cNvPr>
            <p:cNvSpPr/>
            <p:nvPr/>
          </p:nvSpPr>
          <p:spPr>
            <a:xfrm>
              <a:off x="2792461" y="7162800"/>
              <a:ext cx="11336065" cy="1723775"/>
            </a:xfrm>
            <a:prstGeom prst="rect">
              <a:avLst/>
            </a:prstGeom>
          </p:spPr>
          <p:txBody>
            <a:bodyPr>
              <a:spAutoFit/>
            </a:bodyPr>
            <a:lstStyle/>
            <a:p>
              <a:pPr marL="0" marR="0" lvl="0" indent="0" algn="just" defTabSz="914400" rtl="0" eaLnBrk="0" fontAlgn="base" latinLnBrk="0" hangingPunct="0">
                <a:lnSpc>
                  <a:spcPts val="2999"/>
                </a:lnSpc>
                <a:spcBef>
                  <a:spcPct val="0"/>
                </a:spcBef>
                <a:spcAft>
                  <a:spcPct val="0"/>
                </a:spcAft>
                <a:buClrTx/>
                <a:buSzTx/>
                <a:buFontTx/>
                <a:buNone/>
                <a:tabLst/>
                <a:defRPr/>
              </a:pPr>
              <a:r>
                <a:rPr kumimoji="0" lang="vi-VN" sz="2800" b="0" i="1"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mn-ea"/>
                  <a:cs typeface="Arial" pitchFamily="34" charset="0"/>
                </a:rPr>
                <a:t>Cũng như mọi đêm,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Liên không trông mong còn ai đến mua nữa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a:t>
              </a:r>
              <a:endPar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endParaRPr>
            </a:p>
          </p:txBody>
        </p:sp>
        <p:sp>
          <p:nvSpPr>
            <p:cNvPr id="46" name="Oval 45">
              <a:extLst>
                <a:ext uri="{FF2B5EF4-FFF2-40B4-BE49-F238E27FC236}">
                  <a16:creationId xmlns="" xmlns:a16="http://schemas.microsoft.com/office/drawing/2014/main" id="{492091AC-2EE8-45A2-9F4D-46FDEADB9D4D}"/>
                </a:ext>
              </a:extLst>
            </p:cNvPr>
            <p:cNvSpPr/>
            <p:nvPr/>
          </p:nvSpPr>
          <p:spPr>
            <a:xfrm>
              <a:off x="2363787" y="7438984"/>
              <a:ext cx="301659" cy="301582"/>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1" u="none" strike="noStrike" kern="1200" cap="none" spc="0" normalizeH="0" baseline="0" noProof="0">
                <a:ln>
                  <a:noFill/>
                </a:ln>
                <a:solidFill>
                  <a:prstClr val="white"/>
                </a:solidFill>
                <a:effectLst/>
                <a:uLnTx/>
                <a:uFillTx/>
                <a:latin typeface="Calibri"/>
                <a:ea typeface="+mn-ea"/>
                <a:cs typeface="+mn-cs"/>
              </a:endParaRPr>
            </a:p>
          </p:txBody>
        </p:sp>
      </p:grpSp>
      <p:sp>
        <p:nvSpPr>
          <p:cNvPr id="6" name="Left Brace 5">
            <a:extLst>
              <a:ext uri="{FF2B5EF4-FFF2-40B4-BE49-F238E27FC236}">
                <a16:creationId xmlns="" xmlns:a16="http://schemas.microsoft.com/office/drawing/2014/main" id="{D38F4C9B-3840-48FF-A624-8812A6DE9197}"/>
              </a:ext>
            </a:extLst>
          </p:cNvPr>
          <p:cNvSpPr/>
          <p:nvPr/>
        </p:nvSpPr>
        <p:spPr>
          <a:xfrm>
            <a:off x="6094413" y="515938"/>
            <a:ext cx="1662112" cy="5959475"/>
          </a:xfrm>
          <a:prstGeom prst="leftBrace">
            <a:avLst/>
          </a:prstGeom>
          <a:ln w="127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 xmlns:a16="http://schemas.microsoft.com/office/drawing/2014/main" id="{F150B536-B78D-43A0-A4EB-4363594507FA}"/>
              </a:ext>
            </a:extLst>
          </p:cNvPr>
          <p:cNvSpPr txBox="1">
            <a:spLocks noChangeArrowheads="1"/>
          </p:cNvSpPr>
          <p:nvPr/>
        </p:nvSpPr>
        <p:spPr bwMode="auto">
          <a:xfrm>
            <a:off x="7064375" y="717550"/>
            <a:ext cx="4572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2800" b="1" i="1" u="none" strike="noStrike" kern="1200" cap="none" spc="0" normalizeH="0" baseline="0" noProof="0">
                <a:ln>
                  <a:noFill/>
                </a:ln>
                <a:solidFill>
                  <a:srgbClr val="215968"/>
                </a:solidFill>
                <a:effectLst/>
                <a:uLnTx/>
                <a:uFillTx/>
                <a:latin typeface="Times New Roman" panose="02020603050405020304" pitchFamily="18" charset="0"/>
                <a:ea typeface="+mn-ea"/>
                <a:cs typeface="Arial" panose="020B0604020202020204" pitchFamily="34" charset="0"/>
              </a:rPr>
              <a:t>Nhịp sống đơn điệu, quẩn quanh, bế tắc</a:t>
            </a:r>
            <a:endParaRPr kumimoji="0" lang="en-US" altLang="en-US" sz="28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EBED2109-FEDF-44BA-8D5A-6C458F48AD19}"/>
              </a:ext>
            </a:extLst>
          </p:cNvPr>
          <p:cNvPicPr>
            <a:picLocks noChangeAspect="1"/>
          </p:cNvPicPr>
          <p:nvPr/>
        </p:nvPicPr>
        <p:blipFill rotWithShape="1">
          <a:blip r:embed="rId3"/>
          <a:srcRect l="13895" t="12182" r="9684" b="5310"/>
          <a:stretch/>
        </p:blipFill>
        <p:spPr>
          <a:xfrm>
            <a:off x="6858000" y="2362200"/>
            <a:ext cx="4267200" cy="3944715"/>
          </a:xfrm>
          <a:prstGeom prst="rect">
            <a:avLst/>
          </a:prstGeom>
          <a:ln>
            <a:noFill/>
          </a:ln>
          <a:effectLst>
            <a:softEdge rad="112500"/>
          </a:effectLst>
        </p:spPr>
      </p:pic>
      <p:sp useBgFill="1">
        <p:nvSpPr>
          <p:cNvPr id="33" name="Freeform: Shape 32">
            <a:extLst>
              <a:ext uri="{FF2B5EF4-FFF2-40B4-BE49-F238E27FC236}">
                <a16:creationId xmlns="" xmlns:a16="http://schemas.microsoft.com/office/drawing/2014/main" id="{2D3CDC43-3339-4E67-B2E0-986A7E0BDE8A}"/>
              </a:ext>
            </a:extLst>
          </p:cNvPr>
          <p:cNvSpPr/>
          <p:nvPr/>
        </p:nvSpPr>
        <p:spPr>
          <a:xfrm>
            <a:off x="0" y="0"/>
            <a:ext cx="12171363" cy="6858000"/>
          </a:xfrm>
          <a:custGeom>
            <a:avLst/>
            <a:gdLst>
              <a:gd name="connsiteX0" fmla="*/ 7021911 w 12171680"/>
              <a:gd name="connsiteY0" fmla="*/ 3452868 h 6858000"/>
              <a:gd name="connsiteX1" fmla="*/ 7021911 w 12171680"/>
              <a:gd name="connsiteY1" fmla="*/ 4868496 h 6858000"/>
              <a:gd name="connsiteX2" fmla="*/ 7332132 w 12171680"/>
              <a:gd name="connsiteY2" fmla="*/ 4868496 h 6858000"/>
              <a:gd name="connsiteX3" fmla="*/ 7332132 w 12171680"/>
              <a:gd name="connsiteY3" fmla="*/ 3452868 h 6858000"/>
              <a:gd name="connsiteX4" fmla="*/ 10687398 w 12171680"/>
              <a:gd name="connsiteY4" fmla="*/ 3276996 h 6858000"/>
              <a:gd name="connsiteX5" fmla="*/ 10687398 w 12171680"/>
              <a:gd name="connsiteY5" fmla="*/ 4950010 h 6858000"/>
              <a:gd name="connsiteX6" fmla="*/ 10997619 w 12171680"/>
              <a:gd name="connsiteY6" fmla="*/ 4950010 h 6858000"/>
              <a:gd name="connsiteX7" fmla="*/ 10997619 w 12171680"/>
              <a:gd name="connsiteY7" fmla="*/ 3276996 h 6858000"/>
              <a:gd name="connsiteX8" fmla="*/ 10237755 w 12171680"/>
              <a:gd name="connsiteY8" fmla="*/ 3098367 h 6858000"/>
              <a:gd name="connsiteX9" fmla="*/ 10237755 w 12171680"/>
              <a:gd name="connsiteY9" fmla="*/ 5317526 h 6858000"/>
              <a:gd name="connsiteX10" fmla="*/ 10547976 w 12171680"/>
              <a:gd name="connsiteY10" fmla="*/ 5317526 h 6858000"/>
              <a:gd name="connsiteX11" fmla="*/ 10547976 w 12171680"/>
              <a:gd name="connsiteY11" fmla="*/ 3098367 h 6858000"/>
              <a:gd name="connsiteX12" fmla="*/ 7464526 w 12171680"/>
              <a:gd name="connsiteY12" fmla="*/ 3098367 h 6858000"/>
              <a:gd name="connsiteX13" fmla="*/ 7464526 w 12171680"/>
              <a:gd name="connsiteY13" fmla="*/ 5317526 h 6858000"/>
              <a:gd name="connsiteX14" fmla="*/ 7774747 w 12171680"/>
              <a:gd name="connsiteY14" fmla="*/ 5317526 h 6858000"/>
              <a:gd name="connsiteX15" fmla="*/ 7774747 w 12171680"/>
              <a:gd name="connsiteY15" fmla="*/ 3098367 h 6858000"/>
              <a:gd name="connsiteX16" fmla="*/ 8780464 w 12171680"/>
              <a:gd name="connsiteY16" fmla="*/ 2941784 h 6858000"/>
              <a:gd name="connsiteX17" fmla="*/ 8780464 w 12171680"/>
              <a:gd name="connsiteY17" fmla="*/ 6170831 h 6858000"/>
              <a:gd name="connsiteX18" fmla="*/ 9134383 w 12171680"/>
              <a:gd name="connsiteY18" fmla="*/ 6170831 h 6858000"/>
              <a:gd name="connsiteX19" fmla="*/ 9134383 w 12171680"/>
              <a:gd name="connsiteY19" fmla="*/ 2941784 h 6858000"/>
              <a:gd name="connsiteX20" fmla="*/ 9788112 w 12171680"/>
              <a:gd name="connsiteY20" fmla="*/ 2920488 h 6858000"/>
              <a:gd name="connsiteX21" fmla="*/ 9788112 w 12171680"/>
              <a:gd name="connsiteY21" fmla="*/ 5575735 h 6858000"/>
              <a:gd name="connsiteX22" fmla="*/ 10098333 w 12171680"/>
              <a:gd name="connsiteY22" fmla="*/ 5575735 h 6858000"/>
              <a:gd name="connsiteX23" fmla="*/ 10098333 w 12171680"/>
              <a:gd name="connsiteY23" fmla="*/ 2920488 h 6858000"/>
              <a:gd name="connsiteX24" fmla="*/ 7908250 w 12171680"/>
              <a:gd name="connsiteY24" fmla="*/ 2870664 h 6858000"/>
              <a:gd name="connsiteX25" fmla="*/ 7908250 w 12171680"/>
              <a:gd name="connsiteY25" fmla="*/ 5713631 h 6858000"/>
              <a:gd name="connsiteX26" fmla="*/ 8209280 w 12171680"/>
              <a:gd name="connsiteY26" fmla="*/ 5713631 h 6858000"/>
              <a:gd name="connsiteX27" fmla="*/ 8209280 w 12171680"/>
              <a:gd name="connsiteY27" fmla="*/ 2870664 h 6858000"/>
              <a:gd name="connsiteX28" fmla="*/ 9273573 w 12171680"/>
              <a:gd name="connsiteY28" fmla="*/ 2660720 h 6858000"/>
              <a:gd name="connsiteX29" fmla="*/ 9273573 w 12171680"/>
              <a:gd name="connsiteY29" fmla="*/ 5952821 h 6858000"/>
              <a:gd name="connsiteX30" fmla="*/ 9627492 w 12171680"/>
              <a:gd name="connsiteY30" fmla="*/ 5952821 h 6858000"/>
              <a:gd name="connsiteX31" fmla="*/ 9627492 w 12171680"/>
              <a:gd name="connsiteY31" fmla="*/ 2660720 h 6858000"/>
              <a:gd name="connsiteX32" fmla="*/ 8340244 w 12171680"/>
              <a:gd name="connsiteY32" fmla="*/ 2616580 h 6858000"/>
              <a:gd name="connsiteX33" fmla="*/ 8340244 w 12171680"/>
              <a:gd name="connsiteY33" fmla="*/ 5908681 h 6858000"/>
              <a:gd name="connsiteX34" fmla="*/ 8641274 w 12171680"/>
              <a:gd name="connsiteY34" fmla="*/ 5908681 h 6858000"/>
              <a:gd name="connsiteX35" fmla="*/ 8641274 w 12171680"/>
              <a:gd name="connsiteY35" fmla="*/ 2616580 h 6858000"/>
              <a:gd name="connsiteX36" fmla="*/ 0 w 12171680"/>
              <a:gd name="connsiteY36" fmla="*/ 0 h 6858000"/>
              <a:gd name="connsiteX37" fmla="*/ 12171680 w 12171680"/>
              <a:gd name="connsiteY37" fmla="*/ 0 h 6858000"/>
              <a:gd name="connsiteX38" fmla="*/ 12171680 w 12171680"/>
              <a:gd name="connsiteY38" fmla="*/ 6858000 h 6858000"/>
              <a:gd name="connsiteX39" fmla="*/ 0 w 12171680"/>
              <a:gd name="connsiteY3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171680" h="6858000">
                <a:moveTo>
                  <a:pt x="7021911" y="3452868"/>
                </a:moveTo>
                <a:lnTo>
                  <a:pt x="7021911" y="4868496"/>
                </a:lnTo>
                <a:lnTo>
                  <a:pt x="7332132" y="4868496"/>
                </a:lnTo>
                <a:lnTo>
                  <a:pt x="7332132" y="3452868"/>
                </a:lnTo>
                <a:close/>
                <a:moveTo>
                  <a:pt x="10687398" y="3276996"/>
                </a:moveTo>
                <a:lnTo>
                  <a:pt x="10687398" y="4950010"/>
                </a:lnTo>
                <a:lnTo>
                  <a:pt x="10997619" y="4950010"/>
                </a:lnTo>
                <a:lnTo>
                  <a:pt x="10997619" y="3276996"/>
                </a:lnTo>
                <a:close/>
                <a:moveTo>
                  <a:pt x="10237755" y="3098367"/>
                </a:moveTo>
                <a:lnTo>
                  <a:pt x="10237755" y="5317526"/>
                </a:lnTo>
                <a:lnTo>
                  <a:pt x="10547976" y="5317526"/>
                </a:lnTo>
                <a:lnTo>
                  <a:pt x="10547976" y="3098367"/>
                </a:lnTo>
                <a:close/>
                <a:moveTo>
                  <a:pt x="7464526" y="3098367"/>
                </a:moveTo>
                <a:lnTo>
                  <a:pt x="7464526" y="5317526"/>
                </a:lnTo>
                <a:lnTo>
                  <a:pt x="7774747" y="5317526"/>
                </a:lnTo>
                <a:lnTo>
                  <a:pt x="7774747" y="3098367"/>
                </a:lnTo>
                <a:close/>
                <a:moveTo>
                  <a:pt x="8780464" y="2941784"/>
                </a:moveTo>
                <a:lnTo>
                  <a:pt x="8780464" y="6170831"/>
                </a:lnTo>
                <a:lnTo>
                  <a:pt x="9134383" y="6170831"/>
                </a:lnTo>
                <a:lnTo>
                  <a:pt x="9134383" y="2941784"/>
                </a:lnTo>
                <a:close/>
                <a:moveTo>
                  <a:pt x="9788112" y="2920488"/>
                </a:moveTo>
                <a:lnTo>
                  <a:pt x="9788112" y="5575735"/>
                </a:lnTo>
                <a:lnTo>
                  <a:pt x="10098333" y="5575735"/>
                </a:lnTo>
                <a:lnTo>
                  <a:pt x="10098333" y="2920488"/>
                </a:lnTo>
                <a:close/>
                <a:moveTo>
                  <a:pt x="7908250" y="2870664"/>
                </a:moveTo>
                <a:lnTo>
                  <a:pt x="7908250" y="5713631"/>
                </a:lnTo>
                <a:lnTo>
                  <a:pt x="8209280" y="5713631"/>
                </a:lnTo>
                <a:lnTo>
                  <a:pt x="8209280" y="2870664"/>
                </a:lnTo>
                <a:close/>
                <a:moveTo>
                  <a:pt x="9273573" y="2660720"/>
                </a:moveTo>
                <a:lnTo>
                  <a:pt x="9273573" y="5952821"/>
                </a:lnTo>
                <a:lnTo>
                  <a:pt x="9627492" y="5952821"/>
                </a:lnTo>
                <a:lnTo>
                  <a:pt x="9627492" y="2660720"/>
                </a:lnTo>
                <a:close/>
                <a:moveTo>
                  <a:pt x="8340244" y="2616580"/>
                </a:moveTo>
                <a:lnTo>
                  <a:pt x="8340244" y="5908681"/>
                </a:lnTo>
                <a:lnTo>
                  <a:pt x="8641274" y="5908681"/>
                </a:lnTo>
                <a:lnTo>
                  <a:pt x="8641274" y="2616580"/>
                </a:lnTo>
                <a:close/>
                <a:moveTo>
                  <a:pt x="0" y="0"/>
                </a:moveTo>
                <a:lnTo>
                  <a:pt x="12171680" y="0"/>
                </a:lnTo>
                <a:lnTo>
                  <a:pt x="12171680"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564" name="TextBox 5">
            <a:extLst>
              <a:ext uri="{FF2B5EF4-FFF2-40B4-BE49-F238E27FC236}">
                <a16:creationId xmlns="" xmlns:a16="http://schemas.microsoft.com/office/drawing/2014/main" id="{8F975B63-D1FE-42DB-974D-A5A7A090C730}"/>
              </a:ext>
            </a:extLst>
          </p:cNvPr>
          <p:cNvSpPr txBox="1">
            <a:spLocks noChangeArrowheads="1"/>
          </p:cNvSpPr>
          <p:nvPr/>
        </p:nvSpPr>
        <p:spPr bwMode="auto">
          <a:xfrm>
            <a:off x="228600" y="206375"/>
            <a:ext cx="8610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1" u="none" strike="noStrike" kern="1200" cap="none" spc="0" normalizeH="0" baseline="0" noProof="0">
                <a:ln>
                  <a:noFill/>
                </a:ln>
                <a:solidFill>
                  <a:srgbClr val="31859C"/>
                </a:solidFill>
                <a:effectLst/>
                <a:uLnTx/>
                <a:uFillTx/>
                <a:latin typeface="Times New Roman" panose="02020603050405020304" pitchFamily="18" charset="0"/>
                <a:ea typeface="Tahoma" panose="020B0604030504040204" pitchFamily="34" charset="0"/>
                <a:cs typeface="Times New Roman" panose="02020603050405020304" pitchFamily="18" charset="0"/>
              </a:rPr>
              <a:t>Họ có ước mơ không? Đó là ước mơ gì? Qua đó ta thấy được  tình cảm  gì của nhà văn dành cho họ?  </a:t>
            </a:r>
            <a:endParaRPr kumimoji="0" lang="vi-VN" altLang="en-US" sz="2800" b="1" i="1" u="none" strike="noStrike" kern="1200" cap="none" spc="0" normalizeH="0" baseline="0" noProof="0">
              <a:ln>
                <a:noFill/>
              </a:ln>
              <a:solidFill>
                <a:srgbClr val="31859C"/>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38" name="Group 37">
            <a:extLst>
              <a:ext uri="{FF2B5EF4-FFF2-40B4-BE49-F238E27FC236}">
                <a16:creationId xmlns="" xmlns:a16="http://schemas.microsoft.com/office/drawing/2014/main" id="{B1116EEC-BC77-4D2D-BFE8-89B58302FA5E}"/>
              </a:ext>
            </a:extLst>
          </p:cNvPr>
          <p:cNvGrpSpPr>
            <a:grpSpLocks/>
          </p:cNvGrpSpPr>
          <p:nvPr/>
        </p:nvGrpSpPr>
        <p:grpSpPr bwMode="auto">
          <a:xfrm>
            <a:off x="293688" y="3644900"/>
            <a:ext cx="6948487" cy="565150"/>
            <a:chOff x="2211387" y="5029200"/>
            <a:chExt cx="13898595" cy="1128663"/>
          </a:xfrm>
        </p:grpSpPr>
        <p:sp>
          <p:nvSpPr>
            <p:cNvPr id="39" name="TextBox 38">
              <a:extLst>
                <a:ext uri="{FF2B5EF4-FFF2-40B4-BE49-F238E27FC236}">
                  <a16:creationId xmlns="" xmlns:a16="http://schemas.microsoft.com/office/drawing/2014/main" id="{4E03F1CA-60CA-41E4-88CB-5106CF1D108B}"/>
                </a:ext>
              </a:extLst>
            </p:cNvPr>
            <p:cNvSpPr txBox="1"/>
            <p:nvPr/>
          </p:nvSpPr>
          <p:spPr>
            <a:xfrm>
              <a:off x="3002053" y="5029200"/>
              <a:ext cx="13107929" cy="1128663"/>
            </a:xfrm>
            <a:prstGeom prst="rect">
              <a:avLst/>
            </a:prstGeom>
            <a:noFill/>
          </p:spPr>
          <p:txBody>
            <a:bodyPr>
              <a:spAutoFit/>
            </a:bodyPr>
            <a:lstStyle/>
            <a:p>
              <a:pPr marL="0" marR="0" lvl="0" indent="0" algn="just" defTabSz="914400" rtl="0" eaLnBrk="0" fontAlgn="base" latinLnBrk="0" hangingPunct="0">
                <a:lnSpc>
                  <a:spcPct val="12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4BACC6">
                      <a:lumMod val="50000"/>
                    </a:srgbClr>
                  </a:solidFill>
                  <a:effectLst/>
                  <a:uLnTx/>
                  <a:uFillTx/>
                  <a:latin typeface="Times New Roman" panose="02020603050405020304" pitchFamily="18" charset="0"/>
                  <a:ea typeface="+mn-ea"/>
                  <a:cs typeface="Arial" pitchFamily="34" charset="0"/>
                </a:rPr>
                <a:t>Khát vọng về cuộc sống tươi sáng hơn</a:t>
              </a:r>
            </a:p>
          </p:txBody>
        </p:sp>
        <p:pic>
          <p:nvPicPr>
            <p:cNvPr id="66574" name="Picture 39">
              <a:extLst>
                <a:ext uri="{FF2B5EF4-FFF2-40B4-BE49-F238E27FC236}">
                  <a16:creationId xmlns="" xmlns:a16="http://schemas.microsoft.com/office/drawing/2014/main" id="{BD3D4FDB-AA66-4D97-8C29-BA6C379035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1387" y="5257543"/>
              <a:ext cx="457457" cy="45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Rectangle 40">
            <a:extLst>
              <a:ext uri="{FF2B5EF4-FFF2-40B4-BE49-F238E27FC236}">
                <a16:creationId xmlns="" xmlns:a16="http://schemas.microsoft.com/office/drawing/2014/main" id="{2899F392-1A4D-4BF6-9E2E-0817EE0F9199}"/>
              </a:ext>
            </a:extLst>
          </p:cNvPr>
          <p:cNvSpPr/>
          <p:nvPr/>
        </p:nvSpPr>
        <p:spPr>
          <a:xfrm>
            <a:off x="677863" y="1327150"/>
            <a:ext cx="7323137" cy="1246188"/>
          </a:xfrm>
          <a:prstGeom prst="rect">
            <a:avLst/>
          </a:prstGeom>
        </p:spPr>
        <p:txBody>
          <a:bodyPr>
            <a:spAutoFit/>
          </a:bodyPr>
          <a:lstStyle/>
          <a:p>
            <a:pPr marL="0" marR="0" lvl="0" indent="0" algn="just" defTabSz="914400" rtl="0" eaLnBrk="0" fontAlgn="base" latinLnBrk="0" hangingPunct="0">
              <a:lnSpc>
                <a:spcPts val="2999"/>
              </a:lnSpc>
              <a:spcBef>
                <a:spcPct val="0"/>
              </a:spcBef>
              <a:spcAft>
                <a:spcPct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Chừng ấy người trong bóng tối mong đợi </a:t>
            </a:r>
            <a:r>
              <a:rPr kumimoji="0" lang="vi-VN" sz="28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itchFamily="34" charset="0"/>
              </a:rPr>
              <a:t>một cái gì</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 tươi sáng cho sự sống nghèo khổ hằng ngày của họ</a:t>
            </a:r>
            <a:r>
              <a:rPr kumimoji="0" lang="en-US" sz="2800" b="1" i="1" u="none" strike="noStrike" kern="1200" cap="none" spc="0" normalizeH="0" baseline="0" noProof="0" dirty="0">
                <a:ln>
                  <a:noFill/>
                </a:ln>
                <a:solidFill>
                  <a:prstClr val="black"/>
                </a:solidFill>
                <a:effectLst/>
                <a:uLnTx/>
                <a:uFillTx/>
                <a:latin typeface="Calibri"/>
                <a:ea typeface="+mn-ea"/>
                <a:cs typeface="Arial" pitchFamily="34" charset="0"/>
              </a:rPr>
              <a:t>.</a:t>
            </a:r>
            <a:endPar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endParaRPr>
          </a:p>
        </p:txBody>
      </p:sp>
      <p:grpSp>
        <p:nvGrpSpPr>
          <p:cNvPr id="42" name="Group 41">
            <a:extLst>
              <a:ext uri="{FF2B5EF4-FFF2-40B4-BE49-F238E27FC236}">
                <a16:creationId xmlns="" xmlns:a16="http://schemas.microsoft.com/office/drawing/2014/main" id="{CEB28F40-2820-4B8F-A56A-34EDCA2CFAEA}"/>
              </a:ext>
            </a:extLst>
          </p:cNvPr>
          <p:cNvGrpSpPr>
            <a:grpSpLocks/>
          </p:cNvGrpSpPr>
          <p:nvPr/>
        </p:nvGrpSpPr>
        <p:grpSpPr bwMode="auto">
          <a:xfrm>
            <a:off x="539750" y="2757488"/>
            <a:ext cx="6343650" cy="561975"/>
            <a:chOff x="3278187" y="11704546"/>
            <a:chExt cx="12690398" cy="1124025"/>
          </a:xfrm>
        </p:grpSpPr>
        <p:sp>
          <p:nvSpPr>
            <p:cNvPr id="66571" name="Rectangle 45">
              <a:extLst>
                <a:ext uri="{FF2B5EF4-FFF2-40B4-BE49-F238E27FC236}">
                  <a16:creationId xmlns="" xmlns:a16="http://schemas.microsoft.com/office/drawing/2014/main" id="{79CC3BAC-9431-493B-8A0D-7933903D917C}"/>
                </a:ext>
              </a:extLst>
            </p:cNvPr>
            <p:cNvSpPr>
              <a:spLocks noChangeArrowheads="1"/>
            </p:cNvSpPr>
            <p:nvPr/>
          </p:nvSpPr>
          <p:spPr bwMode="auto">
            <a:xfrm>
              <a:off x="4589783" y="11780751"/>
              <a:ext cx="11378802" cy="104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mơ hồ, không cụ thể</a:t>
              </a:r>
              <a:endPar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pic>
          <p:nvPicPr>
            <p:cNvPr id="66572" name="Picture 51">
              <a:extLst>
                <a:ext uri="{FF2B5EF4-FFF2-40B4-BE49-F238E27FC236}">
                  <a16:creationId xmlns="" xmlns:a16="http://schemas.microsoft.com/office/drawing/2014/main" id="{4AF5F09E-E017-40DF-9FE4-D2C1500D2D3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8187" y="11704546"/>
              <a:ext cx="1054685" cy="8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 name="Group 52">
            <a:extLst>
              <a:ext uri="{FF2B5EF4-FFF2-40B4-BE49-F238E27FC236}">
                <a16:creationId xmlns="" xmlns:a16="http://schemas.microsoft.com/office/drawing/2014/main" id="{9FA9BB98-57FA-4C50-ACBA-93B69B09B5A5}"/>
              </a:ext>
            </a:extLst>
          </p:cNvPr>
          <p:cNvGrpSpPr>
            <a:grpSpLocks/>
          </p:cNvGrpSpPr>
          <p:nvPr/>
        </p:nvGrpSpPr>
        <p:grpSpPr bwMode="auto">
          <a:xfrm>
            <a:off x="677863" y="4449763"/>
            <a:ext cx="6343650" cy="993775"/>
            <a:chOff x="3278187" y="11704546"/>
            <a:chExt cx="12690398" cy="1985911"/>
          </a:xfrm>
        </p:grpSpPr>
        <p:sp>
          <p:nvSpPr>
            <p:cNvPr id="54" name="Rectangle 53">
              <a:extLst>
                <a:ext uri="{FF2B5EF4-FFF2-40B4-BE49-F238E27FC236}">
                  <a16:creationId xmlns="" xmlns:a16="http://schemas.microsoft.com/office/drawing/2014/main" id="{F1DC1715-2B5A-44C7-BFBD-BC461F736E7B}"/>
                </a:ext>
              </a:extLst>
            </p:cNvPr>
            <p:cNvSpPr/>
            <p:nvPr/>
          </p:nvSpPr>
          <p:spPr>
            <a:xfrm>
              <a:off x="4589781" y="11780683"/>
              <a:ext cx="11378804" cy="1909774"/>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Niềm xót thương, cảm thông và đầy trân trọng của nhà văn</a:t>
              </a:r>
            </a:p>
          </p:txBody>
        </p:sp>
        <p:pic>
          <p:nvPicPr>
            <p:cNvPr id="66570" name="Picture 54">
              <a:extLst>
                <a:ext uri="{FF2B5EF4-FFF2-40B4-BE49-F238E27FC236}">
                  <a16:creationId xmlns="" xmlns:a16="http://schemas.microsoft.com/office/drawing/2014/main" id="{AB1358F1-7146-46B8-B1F5-44553FF585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8187" y="11704546"/>
              <a:ext cx="1054685" cy="8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inVertical)">
                                      <p:cBhvr>
                                        <p:cTn id="17" dur="500"/>
                                        <p:tgtEl>
                                          <p:spTgt spid="3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 xmlns:a16="http://schemas.microsoft.com/office/drawing/2014/main" id="{8C91AFAA-7B03-4B4E-A9D4-DDB502D1C18D}"/>
              </a:ext>
            </a:extLst>
          </p:cNvPr>
          <p:cNvSpPr/>
          <p:nvPr/>
        </p:nvSpPr>
        <p:spPr>
          <a:xfrm>
            <a:off x="6518275" y="2236788"/>
            <a:ext cx="758825" cy="220662"/>
          </a:xfrm>
          <a:custGeom>
            <a:avLst/>
            <a:gdLst>
              <a:gd name="connsiteX0" fmla="*/ 0 w 1517696"/>
              <a:gd name="connsiteY0" fmla="*/ 0 h 441511"/>
              <a:gd name="connsiteX1" fmla="*/ 1517696 w 1517696"/>
              <a:gd name="connsiteY1" fmla="*/ 0 h 441511"/>
              <a:gd name="connsiteX2" fmla="*/ 1517696 w 1517696"/>
              <a:gd name="connsiteY2" fmla="*/ 441511 h 441511"/>
              <a:gd name="connsiteX3" fmla="*/ 0 w 1517696"/>
              <a:gd name="connsiteY3" fmla="*/ 441511 h 441511"/>
              <a:gd name="connsiteX4" fmla="*/ 0 w 1517696"/>
              <a:gd name="connsiteY4" fmla="*/ 0 h 44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696" h="441511">
                <a:moveTo>
                  <a:pt x="0" y="0"/>
                </a:moveTo>
                <a:lnTo>
                  <a:pt x="1517696" y="0"/>
                </a:lnTo>
                <a:lnTo>
                  <a:pt x="1517696" y="441511"/>
                </a:lnTo>
                <a:lnTo>
                  <a:pt x="0" y="44151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6508" tIns="16508" rIns="16508" bIns="16508" spcCol="1270"/>
          <a:lstStyle/>
          <a:p>
            <a:pPr marL="0" marR="0" lvl="0" indent="0" algn="ctr" defTabSz="577734" rtl="0" eaLnBrk="1" fontAlgn="base" latinLnBrk="0" hangingPunct="1">
              <a:spcBef>
                <a:spcPct val="0"/>
              </a:spcBef>
              <a:spcAft>
                <a:spcPct val="35000"/>
              </a:spcAft>
              <a:buClrTx/>
              <a:buSzTx/>
              <a:buFontTx/>
              <a:buNone/>
              <a:tabLst/>
              <a:defRPr/>
            </a:pPr>
            <a:endParaRPr kumimoji="0" lang="en-US" sz="2800" b="0" i="0" u="none" strike="noStrike" kern="1200" cap="none" spc="0" normalizeH="0" baseline="0" noProof="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nvGrpSpPr>
          <p:cNvPr id="5" name="Group 4">
            <a:extLst>
              <a:ext uri="{FF2B5EF4-FFF2-40B4-BE49-F238E27FC236}">
                <a16:creationId xmlns="" xmlns:a16="http://schemas.microsoft.com/office/drawing/2014/main" id="{71BDEA1A-DAF3-4526-94B0-1EF219C58991}"/>
              </a:ext>
            </a:extLst>
          </p:cNvPr>
          <p:cNvGrpSpPr>
            <a:grpSpLocks/>
          </p:cNvGrpSpPr>
          <p:nvPr/>
        </p:nvGrpSpPr>
        <p:grpSpPr bwMode="auto">
          <a:xfrm>
            <a:off x="615950" y="341313"/>
            <a:ext cx="6713538" cy="523220"/>
            <a:chOff x="2211387" y="5029200"/>
            <a:chExt cx="13430885" cy="1046805"/>
          </a:xfrm>
        </p:grpSpPr>
        <p:sp>
          <p:nvSpPr>
            <p:cNvPr id="19474" name="TextBox 39">
              <a:extLst>
                <a:ext uri="{FF2B5EF4-FFF2-40B4-BE49-F238E27FC236}">
                  <a16:creationId xmlns="" xmlns:a16="http://schemas.microsoft.com/office/drawing/2014/main" id="{392ED965-47AB-488C-9428-6F5165EAE4F6}"/>
                </a:ext>
              </a:extLst>
            </p:cNvPr>
            <p:cNvSpPr txBox="1">
              <a:spLocks noChangeArrowheads="1"/>
            </p:cNvSpPr>
            <p:nvPr/>
          </p:nvSpPr>
          <p:spPr bwMode="auto">
            <a:xfrm>
              <a:off x="2973385" y="5029200"/>
              <a:ext cx="12668887" cy="1046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spcBef>
                  <a:spcPct val="0"/>
                </a:spcBef>
                <a:spcAft>
                  <a:spcPct val="0"/>
                </a:spcAft>
                <a:buClrTx/>
                <a:buSzTx/>
                <a:buFontTx/>
                <a:buNone/>
                <a:tabLst/>
                <a:defRPr/>
              </a:pPr>
              <a:r>
                <a:rPr lang="en-US" altLang="en-US" sz="2800" b="1" dirty="0" err="1">
                  <a:solidFill>
                    <a:srgbClr val="0000FF"/>
                  </a:solidFill>
                  <a:latin typeface="Times New Roman" panose="02020603050405020304" pitchFamily="18" charset="0"/>
                  <a:cs typeface="Times New Roman" panose="02020603050405020304" pitchFamily="18" charset="0"/>
                </a:rPr>
                <a:t>Đặc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điểm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truyện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ngắn</a:t>
              </a: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pic>
          <p:nvPicPr>
            <p:cNvPr id="19475" name="Picture 20">
              <a:extLst>
                <a:ext uri="{FF2B5EF4-FFF2-40B4-BE49-F238E27FC236}">
                  <a16:creationId xmlns="" xmlns:a16="http://schemas.microsoft.com/office/drawing/2014/main" id="{14624975-E9CD-4206-865F-B8CEB737EE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1387" y="5257543"/>
              <a:ext cx="457457" cy="45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18">
            <a:extLst>
              <a:ext uri="{FF2B5EF4-FFF2-40B4-BE49-F238E27FC236}">
                <a16:creationId xmlns="" xmlns:a16="http://schemas.microsoft.com/office/drawing/2014/main" id="{0EE3FFF7-5C4C-4D91-BB34-D5ADE8C04AB7}"/>
              </a:ext>
            </a:extLst>
          </p:cNvPr>
          <p:cNvGrpSpPr>
            <a:grpSpLocks/>
          </p:cNvGrpSpPr>
          <p:nvPr/>
        </p:nvGrpSpPr>
        <p:grpSpPr bwMode="auto">
          <a:xfrm>
            <a:off x="218364" y="1449389"/>
            <a:ext cx="7192085" cy="954107"/>
            <a:chOff x="3593540" y="5737431"/>
            <a:chExt cx="10962247" cy="1907938"/>
          </a:xfrm>
        </p:grpSpPr>
        <p:sp>
          <p:nvSpPr>
            <p:cNvPr id="19472" name="Rectangle 19">
              <a:extLst>
                <a:ext uri="{FF2B5EF4-FFF2-40B4-BE49-F238E27FC236}">
                  <a16:creationId xmlns="" xmlns:a16="http://schemas.microsoft.com/office/drawing/2014/main" id="{A50DA442-3585-4039-BE36-C9958FB38878}"/>
                </a:ext>
              </a:extLst>
            </p:cNvPr>
            <p:cNvSpPr>
              <a:spLocks noChangeArrowheads="1"/>
            </p:cNvSpPr>
            <p:nvPr/>
          </p:nvSpPr>
          <p:spPr bwMode="auto">
            <a:xfrm>
              <a:off x="4224855" y="5737431"/>
              <a:ext cx="10330932" cy="190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spcBef>
                  <a:spcPct val="0"/>
                </a:spcBef>
                <a:spcAft>
                  <a:spcPct val="0"/>
                </a:spcAft>
                <a:buClrTx/>
                <a:buSzTx/>
                <a:buFontTx/>
                <a:buNone/>
                <a:tabLst/>
                <a:defRPr/>
              </a:pPr>
              <a:r>
                <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Thường viết những </a:t>
              </a:r>
              <a:r>
                <a:rPr kumimoji="0" lang="vi-VN"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chuyện không có cốt truyện</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2" name="Oval 21">
              <a:extLst>
                <a:ext uri="{FF2B5EF4-FFF2-40B4-BE49-F238E27FC236}">
                  <a16:creationId xmlns="" xmlns:a16="http://schemas.microsoft.com/office/drawing/2014/main" id="{9B7E57A5-CEEE-43F3-926A-F35855D50749}"/>
                </a:ext>
              </a:extLst>
            </p:cNvPr>
            <p:cNvSpPr/>
            <p:nvPr/>
          </p:nvSpPr>
          <p:spPr>
            <a:xfrm>
              <a:off x="3593540" y="6013615"/>
              <a:ext cx="301596" cy="301582"/>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3" name="Group 22">
            <a:extLst>
              <a:ext uri="{FF2B5EF4-FFF2-40B4-BE49-F238E27FC236}">
                <a16:creationId xmlns="" xmlns:a16="http://schemas.microsoft.com/office/drawing/2014/main" id="{BCCE62E4-1B6D-4813-A335-D08CE9EE8A42}"/>
              </a:ext>
            </a:extLst>
          </p:cNvPr>
          <p:cNvGrpSpPr>
            <a:grpSpLocks/>
          </p:cNvGrpSpPr>
          <p:nvPr/>
        </p:nvGrpSpPr>
        <p:grpSpPr bwMode="auto">
          <a:xfrm>
            <a:off x="218365" y="2452688"/>
            <a:ext cx="7192085" cy="1384995"/>
            <a:chOff x="3593540" y="5737431"/>
            <a:chExt cx="11069685" cy="2771039"/>
          </a:xfrm>
        </p:grpSpPr>
        <p:sp>
          <p:nvSpPr>
            <p:cNvPr id="19470" name="Rectangle 23">
              <a:extLst>
                <a:ext uri="{FF2B5EF4-FFF2-40B4-BE49-F238E27FC236}">
                  <a16:creationId xmlns="" xmlns:a16="http://schemas.microsoft.com/office/drawing/2014/main" id="{1387D999-FFBC-445D-BBD5-03AA1F8B1DED}"/>
                </a:ext>
              </a:extLst>
            </p:cNvPr>
            <p:cNvSpPr>
              <a:spLocks noChangeArrowheads="1"/>
            </p:cNvSpPr>
            <p:nvPr/>
          </p:nvSpPr>
          <p:spPr bwMode="auto">
            <a:xfrm>
              <a:off x="4224853" y="5737431"/>
              <a:ext cx="10438372" cy="277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spcBef>
                  <a:spcPct val="0"/>
                </a:spcBef>
                <a:spcAft>
                  <a:spcPct val="0"/>
                </a:spcAft>
                <a:buClrTx/>
                <a:buSzTx/>
                <a:buFontTx/>
                <a:buNone/>
                <a:tabLst/>
                <a:defRPr/>
              </a:pPr>
              <a:r>
                <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Chủ yếu khai thác </a:t>
              </a:r>
              <a:r>
                <a:rPr kumimoji="0" lang="vi-VN"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thế giới nội tâm nhân vật </a:t>
              </a:r>
              <a:r>
                <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với những xúc cảm mong manh, mơ hồ. </a:t>
              </a:r>
            </a:p>
          </p:txBody>
        </p:sp>
        <p:sp>
          <p:nvSpPr>
            <p:cNvPr id="25" name="Oval 24">
              <a:extLst>
                <a:ext uri="{FF2B5EF4-FFF2-40B4-BE49-F238E27FC236}">
                  <a16:creationId xmlns="" xmlns:a16="http://schemas.microsoft.com/office/drawing/2014/main" id="{17D3AF17-E40F-4AC9-91AF-C76C494B1532}"/>
                </a:ext>
              </a:extLst>
            </p:cNvPr>
            <p:cNvSpPr/>
            <p:nvPr/>
          </p:nvSpPr>
          <p:spPr>
            <a:xfrm>
              <a:off x="3593540" y="6013760"/>
              <a:ext cx="301671" cy="30174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7" name="Group 26">
            <a:extLst>
              <a:ext uri="{FF2B5EF4-FFF2-40B4-BE49-F238E27FC236}">
                <a16:creationId xmlns="" xmlns:a16="http://schemas.microsoft.com/office/drawing/2014/main" id="{3B64142D-BC79-4A08-8911-C17EDA6AB5E7}"/>
              </a:ext>
            </a:extLst>
          </p:cNvPr>
          <p:cNvGrpSpPr>
            <a:grpSpLocks/>
          </p:cNvGrpSpPr>
          <p:nvPr/>
        </p:nvGrpSpPr>
        <p:grpSpPr bwMode="auto">
          <a:xfrm>
            <a:off x="218365" y="3949700"/>
            <a:ext cx="7192085" cy="954107"/>
            <a:chOff x="3593540" y="5737431"/>
            <a:chExt cx="11161622" cy="1907936"/>
          </a:xfrm>
        </p:grpSpPr>
        <p:sp>
          <p:nvSpPr>
            <p:cNvPr id="19468" name="Rectangle 34">
              <a:extLst>
                <a:ext uri="{FF2B5EF4-FFF2-40B4-BE49-F238E27FC236}">
                  <a16:creationId xmlns="" xmlns:a16="http://schemas.microsoft.com/office/drawing/2014/main" id="{60E96D57-0C34-4ECC-9A4A-EA91FBD34FEE}"/>
                </a:ext>
              </a:extLst>
            </p:cNvPr>
            <p:cNvSpPr>
              <a:spLocks noChangeArrowheads="1"/>
            </p:cNvSpPr>
            <p:nvPr/>
          </p:nvSpPr>
          <p:spPr bwMode="auto">
            <a:xfrm>
              <a:off x="4224855" y="5737431"/>
              <a:ext cx="10530307" cy="1907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spcBef>
                  <a:spcPct val="0"/>
                </a:spcBef>
                <a:spcAft>
                  <a:spcPct val="0"/>
                </a:spcAft>
                <a:buClrTx/>
                <a:buSzTx/>
                <a:buFontTx/>
                <a:buNone/>
                <a:tabLst/>
                <a:defRPr/>
              </a:pPr>
              <a:r>
                <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Giọng điệu điềm đạm nhưng chứa chan tình cảm.</a:t>
              </a:r>
            </a:p>
          </p:txBody>
        </p:sp>
        <p:sp>
          <p:nvSpPr>
            <p:cNvPr id="36" name="Oval 35">
              <a:extLst>
                <a:ext uri="{FF2B5EF4-FFF2-40B4-BE49-F238E27FC236}">
                  <a16:creationId xmlns="" xmlns:a16="http://schemas.microsoft.com/office/drawing/2014/main" id="{23E54055-9094-41CE-A187-2334D4B0660F}"/>
                </a:ext>
              </a:extLst>
            </p:cNvPr>
            <p:cNvSpPr/>
            <p:nvPr/>
          </p:nvSpPr>
          <p:spPr>
            <a:xfrm>
              <a:off x="3593540" y="6013617"/>
              <a:ext cx="301665" cy="30158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37" name="Group 36">
            <a:extLst>
              <a:ext uri="{FF2B5EF4-FFF2-40B4-BE49-F238E27FC236}">
                <a16:creationId xmlns="" xmlns:a16="http://schemas.microsoft.com/office/drawing/2014/main" id="{08E439EA-E200-4120-8512-BD0E73D15B4D}"/>
              </a:ext>
            </a:extLst>
          </p:cNvPr>
          <p:cNvGrpSpPr>
            <a:grpSpLocks/>
          </p:cNvGrpSpPr>
          <p:nvPr/>
        </p:nvGrpSpPr>
        <p:grpSpPr bwMode="auto">
          <a:xfrm>
            <a:off x="218364" y="5046663"/>
            <a:ext cx="7111123" cy="954107"/>
            <a:chOff x="3593540" y="5737431"/>
            <a:chExt cx="9186679" cy="1907935"/>
          </a:xfrm>
        </p:grpSpPr>
        <p:sp>
          <p:nvSpPr>
            <p:cNvPr id="19466" name="Rectangle 37">
              <a:extLst>
                <a:ext uri="{FF2B5EF4-FFF2-40B4-BE49-F238E27FC236}">
                  <a16:creationId xmlns="" xmlns:a16="http://schemas.microsoft.com/office/drawing/2014/main" id="{FF602DB2-D7C9-481B-AA72-55772FECCEE0}"/>
                </a:ext>
              </a:extLst>
            </p:cNvPr>
            <p:cNvSpPr>
              <a:spLocks noChangeArrowheads="1"/>
            </p:cNvSpPr>
            <p:nvPr/>
          </p:nvSpPr>
          <p:spPr bwMode="auto">
            <a:xfrm>
              <a:off x="4224855" y="5737431"/>
              <a:ext cx="8555364" cy="1907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spcBef>
                  <a:spcPct val="0"/>
                </a:spcBef>
                <a:spcAft>
                  <a:spcPct val="0"/>
                </a:spcAft>
                <a:buClrTx/>
                <a:buSzTx/>
                <a:buFontTx/>
                <a:buNone/>
                <a:tabLst/>
                <a:defRPr/>
              </a:pPr>
              <a:r>
                <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Văn trong sáng, giản dị mà thâm trầm, sâu sắc</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9" name="Oval 38">
              <a:extLst>
                <a:ext uri="{FF2B5EF4-FFF2-40B4-BE49-F238E27FC236}">
                  <a16:creationId xmlns="" xmlns:a16="http://schemas.microsoft.com/office/drawing/2014/main" id="{67FF3324-6792-493A-8BCB-6172ADBB44C0}"/>
                </a:ext>
              </a:extLst>
            </p:cNvPr>
            <p:cNvSpPr/>
            <p:nvPr/>
          </p:nvSpPr>
          <p:spPr>
            <a:xfrm>
              <a:off x="3593540" y="6013615"/>
              <a:ext cx="301670" cy="301582"/>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19464" name="TextBox 41">
            <a:extLst>
              <a:ext uri="{FF2B5EF4-FFF2-40B4-BE49-F238E27FC236}">
                <a16:creationId xmlns="" xmlns:a16="http://schemas.microsoft.com/office/drawing/2014/main" id="{36C5EEB5-B99D-4EC7-B5FD-7B7A957FF3BC}"/>
              </a:ext>
            </a:extLst>
          </p:cNvPr>
          <p:cNvSpPr txBox="1">
            <a:spLocks noChangeArrowheads="1"/>
          </p:cNvSpPr>
          <p:nvPr/>
        </p:nvSpPr>
        <p:spPr bwMode="auto">
          <a:xfrm>
            <a:off x="401638" y="800100"/>
            <a:ext cx="4572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spcBef>
                <a:spcPct val="0"/>
              </a:spcBef>
              <a:spcAft>
                <a:spcPct val="0"/>
              </a:spcAft>
              <a:buClrTx/>
              <a:buSzTx/>
              <a:buFontTx/>
              <a:buNone/>
              <a:tabLst/>
              <a:defRPr/>
            </a:pPr>
            <a:r>
              <a:rPr kumimoji="0" lang="en-US" altLang="en-US" sz="2500" b="1" i="0" u="none" strike="noStrike" kern="1200" cap="none" spc="0" normalizeH="0" baseline="0" noProof="0">
                <a:ln>
                  <a:noFill/>
                </a:ln>
                <a:solidFill>
                  <a:prstClr val="white"/>
                </a:solidFill>
                <a:effectLst/>
                <a:uLnTx/>
                <a:uFillTx/>
                <a:latin typeface="Tahoma" panose="020B0604030504040204" pitchFamily="34" charset="0"/>
                <a:ea typeface="+mn-ea"/>
                <a:cs typeface="Tahoma" panose="020B0604030504040204" pitchFamily="34" charset="0"/>
              </a:rPr>
              <a:t>I</a:t>
            </a:r>
          </a:p>
        </p:txBody>
      </p:sp>
      <p:pic>
        <p:nvPicPr>
          <p:cNvPr id="19465" name="Picture 29">
            <a:extLst>
              <a:ext uri="{FF2B5EF4-FFF2-40B4-BE49-F238E27FC236}">
                <a16:creationId xmlns="" xmlns:a16="http://schemas.microsoft.com/office/drawing/2014/main" id="{0C5FD93A-4E09-4738-A3D6-B82CC1EC32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039" t="1263" r="5389" b="3107"/>
          <a:stretch>
            <a:fillRect/>
          </a:stretch>
        </p:blipFill>
        <p:spPr bwMode="auto">
          <a:xfrm>
            <a:off x="8086725" y="1511300"/>
            <a:ext cx="3754438" cy="531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1000"/>
                                        <p:tgtEl>
                                          <p:spTgt spid="37"/>
                                        </p:tgtEl>
                                      </p:cBhvr>
                                    </p:animEffect>
                                    <p:anim calcmode="lin" valueType="num">
                                      <p:cBhvr>
                                        <p:cTn id="34" dur="1000" fill="hold"/>
                                        <p:tgtEl>
                                          <p:spTgt spid="37"/>
                                        </p:tgtEl>
                                        <p:attrNameLst>
                                          <p:attrName>ppt_x</p:attrName>
                                        </p:attrNameLst>
                                      </p:cBhvr>
                                      <p:tavLst>
                                        <p:tav tm="0">
                                          <p:val>
                                            <p:strVal val="#ppt_x"/>
                                          </p:val>
                                        </p:tav>
                                        <p:tav tm="100000">
                                          <p:val>
                                            <p:strVal val="#ppt_x"/>
                                          </p:val>
                                        </p:tav>
                                      </p:tavLst>
                                    </p:anim>
                                    <p:anim calcmode="lin" valueType="num">
                                      <p:cBhvr>
                                        <p:cTn id="3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2">
            <a:extLst>
              <a:ext uri="{FF2B5EF4-FFF2-40B4-BE49-F238E27FC236}">
                <a16:creationId xmlns="" xmlns:a16="http://schemas.microsoft.com/office/drawing/2014/main" id="{F1E88F49-FA60-45CC-AB4F-24F0C4292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908" t="4372" r="4196"/>
          <a:stretch>
            <a:fillRect/>
          </a:stretch>
        </p:blipFill>
        <p:spPr bwMode="auto">
          <a:xfrm>
            <a:off x="6942138" y="360363"/>
            <a:ext cx="4803775"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a:extLst>
              <a:ext uri="{FF2B5EF4-FFF2-40B4-BE49-F238E27FC236}">
                <a16:creationId xmlns="" xmlns:a16="http://schemas.microsoft.com/office/drawing/2014/main" id="{063A7C00-7D02-4A45-97BB-DB6CFA8ADE55}"/>
              </a:ext>
            </a:extLst>
          </p:cNvPr>
          <p:cNvGrpSpPr>
            <a:grpSpLocks/>
          </p:cNvGrpSpPr>
          <p:nvPr/>
        </p:nvGrpSpPr>
        <p:grpSpPr bwMode="auto">
          <a:xfrm>
            <a:off x="1828800" y="6038850"/>
            <a:ext cx="10363200" cy="631825"/>
            <a:chOff x="2211387" y="5029200"/>
            <a:chExt cx="13898595" cy="1190901"/>
          </a:xfrm>
        </p:grpSpPr>
        <p:sp>
          <p:nvSpPr>
            <p:cNvPr id="68624" name="TextBox 24">
              <a:extLst>
                <a:ext uri="{FF2B5EF4-FFF2-40B4-BE49-F238E27FC236}">
                  <a16:creationId xmlns="" xmlns:a16="http://schemas.microsoft.com/office/drawing/2014/main" id="{82BAA796-7BE7-4992-8120-BB566F9A992C}"/>
                </a:ext>
              </a:extLst>
            </p:cNvPr>
            <p:cNvSpPr txBox="1">
              <a:spLocks noChangeArrowheads="1"/>
            </p:cNvSpPr>
            <p:nvPr/>
          </p:nvSpPr>
          <p:spPr bwMode="auto">
            <a:xfrm>
              <a:off x="3001911" y="5029200"/>
              <a:ext cx="13108071" cy="119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120000"/>
                </a:lnSpc>
                <a:spcBef>
                  <a:spcPct val="0"/>
                </a:spcBef>
                <a:spcAft>
                  <a:spcPct val="0"/>
                </a:spcAft>
                <a:buClrTx/>
                <a:buSzTx/>
                <a:buFontTx/>
                <a:buNone/>
                <a:tabLst/>
                <a:defRPr/>
              </a:pPr>
              <a:r>
                <a:rPr kumimoji="0" lang="vi-VN" altLang="en-US" sz="3200" b="1" i="1" u="none" strike="noStrike" kern="1200" cap="none" spc="0" normalizeH="0" baseline="0" noProof="0">
                  <a:ln>
                    <a:noFill/>
                  </a:ln>
                  <a:solidFill>
                    <a:srgbClr val="215968"/>
                  </a:solidFill>
                  <a:effectLst/>
                  <a:uLnTx/>
                  <a:uFillTx/>
                  <a:latin typeface="Times New Roman" panose="02020603050405020304" pitchFamily="18" charset="0"/>
                  <a:ea typeface="+mn-ea"/>
                  <a:cs typeface="Arial" panose="020B0604020202020204" pitchFamily="34" charset="0"/>
                </a:rPr>
                <a:t>Những đoạn đối thoại rời rạc, bâng quơ, tẻ nhạt</a:t>
              </a:r>
            </a:p>
          </p:txBody>
        </p:sp>
        <p:pic>
          <p:nvPicPr>
            <p:cNvPr id="68625" name="Picture 25">
              <a:extLst>
                <a:ext uri="{FF2B5EF4-FFF2-40B4-BE49-F238E27FC236}">
                  <a16:creationId xmlns="" xmlns:a16="http://schemas.microsoft.com/office/drawing/2014/main" id="{1BE29DDD-D8FA-4A46-A3D1-189069EFB9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1387" y="5257543"/>
              <a:ext cx="457457" cy="45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Group 26">
            <a:extLst>
              <a:ext uri="{FF2B5EF4-FFF2-40B4-BE49-F238E27FC236}">
                <a16:creationId xmlns="" xmlns:a16="http://schemas.microsoft.com/office/drawing/2014/main" id="{0FEB2C0E-445F-4131-B18E-108ED8C50887}"/>
              </a:ext>
            </a:extLst>
          </p:cNvPr>
          <p:cNvGrpSpPr>
            <a:grpSpLocks/>
          </p:cNvGrpSpPr>
          <p:nvPr/>
        </p:nvGrpSpPr>
        <p:grpSpPr bwMode="auto">
          <a:xfrm>
            <a:off x="457200" y="360363"/>
            <a:ext cx="5834063" cy="1246187"/>
            <a:chOff x="2363787" y="7162800"/>
            <a:chExt cx="11668089" cy="2493314"/>
          </a:xfrm>
        </p:grpSpPr>
        <p:sp>
          <p:nvSpPr>
            <p:cNvPr id="28" name="Rectangle 27">
              <a:extLst>
                <a:ext uri="{FF2B5EF4-FFF2-40B4-BE49-F238E27FC236}">
                  <a16:creationId xmlns="" xmlns:a16="http://schemas.microsoft.com/office/drawing/2014/main" id="{AD6922C1-04EE-4746-B7C9-724A1FB56E27}"/>
                </a:ext>
              </a:extLst>
            </p:cNvPr>
            <p:cNvSpPr/>
            <p:nvPr/>
          </p:nvSpPr>
          <p:spPr>
            <a:xfrm>
              <a:off x="2792412" y="7162800"/>
              <a:ext cx="11239464" cy="2493314"/>
            </a:xfrm>
            <a:prstGeom prst="rect">
              <a:avLst/>
            </a:prstGeom>
          </p:spPr>
          <p:txBody>
            <a:bodyPr>
              <a:spAutoFit/>
            </a:bodyPr>
            <a:lstStyle/>
            <a:p>
              <a:pPr marL="0" marR="0" lvl="0" indent="0" algn="just" defTabSz="914400" rtl="0" eaLnBrk="0" fontAlgn="base" latinLnBrk="0" hangingPunct="0">
                <a:lnSpc>
                  <a:spcPts val="2999"/>
                </a:lnSpc>
                <a:spcBef>
                  <a:spcPct val="0"/>
                </a:spcBef>
                <a:spcAft>
                  <a:spcPct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Giờ muộn thế này mà họ chưa ra nhỉ?</a:t>
              </a:r>
            </a:p>
            <a:p>
              <a:pPr marL="0" marR="0" lvl="0" indent="0" algn="just" defTabSz="914400" rtl="0" eaLnBrk="0" fontAlgn="base" latinLnBrk="0" hangingPunct="0">
                <a:lnSpc>
                  <a:spcPts val="2999"/>
                </a:lnSpc>
                <a:spcBef>
                  <a:spcPct val="0"/>
                </a:spcBef>
                <a:spcAft>
                  <a:spcPct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…Bác Siêu đáp vẩn vơ … </a:t>
              </a:r>
            </a:p>
          </p:txBody>
        </p:sp>
        <p:sp>
          <p:nvSpPr>
            <p:cNvPr id="29" name="Oval 28">
              <a:extLst>
                <a:ext uri="{FF2B5EF4-FFF2-40B4-BE49-F238E27FC236}">
                  <a16:creationId xmlns="" xmlns:a16="http://schemas.microsoft.com/office/drawing/2014/main" id="{77C4E0C3-2431-455F-B0C4-549F1E60E34D}"/>
                </a:ext>
              </a:extLst>
            </p:cNvPr>
            <p:cNvSpPr/>
            <p:nvPr/>
          </p:nvSpPr>
          <p:spPr>
            <a:xfrm>
              <a:off x="2363787" y="7439128"/>
              <a:ext cx="301625" cy="30174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0" name="Group 29">
            <a:extLst>
              <a:ext uri="{FF2B5EF4-FFF2-40B4-BE49-F238E27FC236}">
                <a16:creationId xmlns="" xmlns:a16="http://schemas.microsoft.com/office/drawing/2014/main" id="{16907531-931B-418B-8B77-C3898A3CB2D6}"/>
              </a:ext>
            </a:extLst>
          </p:cNvPr>
          <p:cNvGrpSpPr>
            <a:grpSpLocks/>
          </p:cNvGrpSpPr>
          <p:nvPr/>
        </p:nvGrpSpPr>
        <p:grpSpPr bwMode="auto">
          <a:xfrm>
            <a:off x="238125" y="1736725"/>
            <a:ext cx="5881688" cy="862013"/>
            <a:chOff x="2363787" y="7162800"/>
            <a:chExt cx="11764738" cy="1723771"/>
          </a:xfrm>
        </p:grpSpPr>
        <p:sp>
          <p:nvSpPr>
            <p:cNvPr id="31" name="Rectangle 30">
              <a:extLst>
                <a:ext uri="{FF2B5EF4-FFF2-40B4-BE49-F238E27FC236}">
                  <a16:creationId xmlns="" xmlns:a16="http://schemas.microsoft.com/office/drawing/2014/main" id="{C68F7A7C-82E4-4B7E-A475-D24EC2771D3B}"/>
                </a:ext>
              </a:extLst>
            </p:cNvPr>
            <p:cNvSpPr/>
            <p:nvPr/>
          </p:nvSpPr>
          <p:spPr>
            <a:xfrm>
              <a:off x="2792463" y="7162800"/>
              <a:ext cx="11336062" cy="1723771"/>
            </a:xfrm>
            <a:prstGeom prst="rect">
              <a:avLst/>
            </a:prstGeom>
          </p:spPr>
          <p:txBody>
            <a:bodyPr>
              <a:spAutoFit/>
            </a:bodyPr>
            <a:lstStyle/>
            <a:p>
              <a:pPr marL="0" marR="0" lvl="0" indent="0" algn="just" defTabSz="914400" rtl="0" eaLnBrk="0" fontAlgn="base" latinLnBrk="0" hangingPunct="0">
                <a:lnSpc>
                  <a:spcPts val="2999"/>
                </a:lnSpc>
                <a:spcBef>
                  <a:spcPct val="0"/>
                </a:spcBef>
                <a:spcAft>
                  <a:spcPct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Tàu hôm nay không đông chị nhỉ</a:t>
              </a:r>
            </a:p>
            <a:p>
              <a:pPr marL="0" marR="0" lvl="0" indent="0" algn="just" defTabSz="914400" rtl="0" eaLnBrk="0" fontAlgn="base" latinLnBrk="0" hangingPunct="0">
                <a:lnSpc>
                  <a:spcPts val="2999"/>
                </a:lnSpc>
                <a:spcBef>
                  <a:spcPct val="0"/>
                </a:spcBef>
                <a:spcAft>
                  <a:spcPct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Liên cầm tay em không đáp</a:t>
              </a:r>
              <a:r>
                <a:rPr kumimoji="0" lang="en-US" sz="2800" b="1" i="1" u="none" strike="noStrike" kern="1200" cap="none" spc="0" normalizeH="0" baseline="0" noProof="0" dirty="0">
                  <a:ln>
                    <a:noFill/>
                  </a:ln>
                  <a:solidFill>
                    <a:prstClr val="black"/>
                  </a:solidFill>
                  <a:effectLst/>
                  <a:uLnTx/>
                  <a:uFillTx/>
                  <a:latin typeface="Calibri"/>
                  <a:ea typeface="+mn-ea"/>
                  <a:cs typeface="Arial" pitchFamily="34" charset="0"/>
                </a:rPr>
                <a:t>.</a:t>
              </a:r>
              <a:endPar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endParaRPr>
            </a:p>
          </p:txBody>
        </p:sp>
        <p:sp>
          <p:nvSpPr>
            <p:cNvPr id="32" name="Oval 31">
              <a:extLst>
                <a:ext uri="{FF2B5EF4-FFF2-40B4-BE49-F238E27FC236}">
                  <a16:creationId xmlns="" xmlns:a16="http://schemas.microsoft.com/office/drawing/2014/main" id="{13E19EBD-AD9F-49AD-A08E-5E71E3F8C888}"/>
                </a:ext>
              </a:extLst>
            </p:cNvPr>
            <p:cNvSpPr/>
            <p:nvPr/>
          </p:nvSpPr>
          <p:spPr>
            <a:xfrm>
              <a:off x="2363787" y="7438985"/>
              <a:ext cx="301661" cy="30157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 name="Group 36">
            <a:extLst>
              <a:ext uri="{FF2B5EF4-FFF2-40B4-BE49-F238E27FC236}">
                <a16:creationId xmlns="" xmlns:a16="http://schemas.microsoft.com/office/drawing/2014/main" id="{F583F2D8-A8EC-49B3-8200-1E386A30D714}"/>
              </a:ext>
            </a:extLst>
          </p:cNvPr>
          <p:cNvGrpSpPr>
            <a:grpSpLocks/>
          </p:cNvGrpSpPr>
          <p:nvPr/>
        </p:nvGrpSpPr>
        <p:grpSpPr bwMode="auto">
          <a:xfrm>
            <a:off x="312738" y="2911475"/>
            <a:ext cx="5881687" cy="1631950"/>
            <a:chOff x="2363787" y="7162800"/>
            <a:chExt cx="11764738" cy="3262855"/>
          </a:xfrm>
        </p:grpSpPr>
        <p:sp>
          <p:nvSpPr>
            <p:cNvPr id="38" name="Rectangle 37">
              <a:extLst>
                <a:ext uri="{FF2B5EF4-FFF2-40B4-BE49-F238E27FC236}">
                  <a16:creationId xmlns="" xmlns:a16="http://schemas.microsoft.com/office/drawing/2014/main" id="{B840AFE2-A131-48F0-825F-884824A9F1D9}"/>
                </a:ext>
              </a:extLst>
            </p:cNvPr>
            <p:cNvSpPr/>
            <p:nvPr/>
          </p:nvSpPr>
          <p:spPr>
            <a:xfrm>
              <a:off x="2792461" y="7162800"/>
              <a:ext cx="11336064" cy="3262855"/>
            </a:xfrm>
            <a:prstGeom prst="rect">
              <a:avLst/>
            </a:prstGeom>
          </p:spPr>
          <p:txBody>
            <a:bodyPr>
              <a:spAutoFit/>
            </a:bodyPr>
            <a:lstStyle/>
            <a:p>
              <a:pPr marL="0" marR="0" lvl="0" indent="0" algn="just" defTabSz="914400" rtl="0" eaLnBrk="0" fontAlgn="base" latinLnBrk="0" hangingPunct="0">
                <a:lnSpc>
                  <a:spcPts val="2999"/>
                </a:lnSpc>
                <a:spcBef>
                  <a:spcPct val="0"/>
                </a:spcBef>
                <a:spcAft>
                  <a:spcPct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Sao hôm nay chị dọn hàng muộn thế?</a:t>
              </a:r>
            </a:p>
            <a:p>
              <a:pPr marL="0" marR="0" lvl="0" indent="0" algn="just" defTabSz="914400" rtl="0" eaLnBrk="0" fontAlgn="base" latinLnBrk="0" hangingPunct="0">
                <a:lnSpc>
                  <a:spcPts val="2999"/>
                </a:lnSpc>
                <a:spcBef>
                  <a:spcPct val="0"/>
                </a:spcBef>
                <a:spcAft>
                  <a:spcPct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…chị bày biện các bát uống nước mãi rồi mới chép miệng trả lời</a:t>
              </a:r>
              <a:r>
                <a:rPr kumimoji="0" lang="en-US" sz="2800" b="1" i="1" u="none" strike="noStrike" kern="1200" cap="none" spc="0" normalizeH="0" baseline="0" noProof="0" dirty="0">
                  <a:ln>
                    <a:noFill/>
                  </a:ln>
                  <a:solidFill>
                    <a:prstClr val="black"/>
                  </a:solidFill>
                  <a:effectLst/>
                  <a:uLnTx/>
                  <a:uFillTx/>
                  <a:latin typeface="Calibri"/>
                  <a:ea typeface="+mn-ea"/>
                  <a:cs typeface="Arial" pitchFamily="34" charset="0"/>
                </a:rPr>
                <a:t>.</a:t>
              </a:r>
              <a:endPar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endParaRPr>
            </a:p>
          </p:txBody>
        </p:sp>
        <p:sp>
          <p:nvSpPr>
            <p:cNvPr id="39" name="Oval 38">
              <a:extLst>
                <a:ext uri="{FF2B5EF4-FFF2-40B4-BE49-F238E27FC236}">
                  <a16:creationId xmlns="" xmlns:a16="http://schemas.microsoft.com/office/drawing/2014/main" id="{81397BAE-6EB5-4C70-BB6B-72BE781ACD5E}"/>
                </a:ext>
              </a:extLst>
            </p:cNvPr>
            <p:cNvSpPr/>
            <p:nvPr/>
          </p:nvSpPr>
          <p:spPr>
            <a:xfrm>
              <a:off x="2363787" y="7438938"/>
              <a:ext cx="301659" cy="301527"/>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0" name="Group 39">
            <a:extLst>
              <a:ext uri="{FF2B5EF4-FFF2-40B4-BE49-F238E27FC236}">
                <a16:creationId xmlns="" xmlns:a16="http://schemas.microsoft.com/office/drawing/2014/main" id="{3CDD6CC0-A056-4B7E-862C-551B3F9F228E}"/>
              </a:ext>
            </a:extLst>
          </p:cNvPr>
          <p:cNvGrpSpPr>
            <a:grpSpLocks/>
          </p:cNvGrpSpPr>
          <p:nvPr/>
        </p:nvGrpSpPr>
        <p:grpSpPr bwMode="auto">
          <a:xfrm>
            <a:off x="249238" y="4792663"/>
            <a:ext cx="6224587" cy="1246187"/>
            <a:chOff x="2363787" y="7162800"/>
            <a:chExt cx="12451172" cy="2493314"/>
          </a:xfrm>
        </p:grpSpPr>
        <p:sp>
          <p:nvSpPr>
            <p:cNvPr id="41" name="Rectangle 40">
              <a:extLst>
                <a:ext uri="{FF2B5EF4-FFF2-40B4-BE49-F238E27FC236}">
                  <a16:creationId xmlns="" xmlns:a16="http://schemas.microsoft.com/office/drawing/2014/main" id="{0E03BEB8-5FD6-4F85-8AFF-407CEC80187D}"/>
                </a:ext>
              </a:extLst>
            </p:cNvPr>
            <p:cNvSpPr/>
            <p:nvPr/>
          </p:nvSpPr>
          <p:spPr>
            <a:xfrm>
              <a:off x="2792480" y="7162800"/>
              <a:ext cx="12022479" cy="2493314"/>
            </a:xfrm>
            <a:prstGeom prst="rect">
              <a:avLst/>
            </a:prstGeom>
          </p:spPr>
          <p:txBody>
            <a:bodyPr>
              <a:spAutoFit/>
            </a:bodyPr>
            <a:lstStyle/>
            <a:p>
              <a:pPr marL="0" marR="0" lvl="0" indent="0" algn="just" defTabSz="914400" rtl="0" eaLnBrk="0" fontAlgn="base" latinLnBrk="0" hangingPunct="0">
                <a:lnSpc>
                  <a:spcPts val="2999"/>
                </a:lnSpc>
                <a:spcBef>
                  <a:spcPct val="0"/>
                </a:spcBef>
                <a:spcAft>
                  <a:spcPct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A, cô bé làm gì thế? </a:t>
              </a:r>
            </a:p>
            <a:p>
              <a:pPr marL="0" marR="0" lvl="0" indent="0" algn="just" defTabSz="914400" rtl="0" eaLnBrk="0" fontAlgn="base" latinLnBrk="0" hangingPunct="0">
                <a:lnSpc>
                  <a:spcPts val="2999"/>
                </a:lnSpc>
                <a:spcBef>
                  <a:spcPct val="0"/>
                </a:spcBef>
                <a:spcAft>
                  <a:spcPct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….chị em Liên không cần ngoảnh mặt ra…</a:t>
              </a:r>
            </a:p>
          </p:txBody>
        </p:sp>
        <p:sp>
          <p:nvSpPr>
            <p:cNvPr id="42" name="Oval 41">
              <a:extLst>
                <a:ext uri="{FF2B5EF4-FFF2-40B4-BE49-F238E27FC236}">
                  <a16:creationId xmlns="" xmlns:a16="http://schemas.microsoft.com/office/drawing/2014/main" id="{2CF72881-2AB4-4F20-B08B-FE1D43EBC3BF}"/>
                </a:ext>
              </a:extLst>
            </p:cNvPr>
            <p:cNvSpPr/>
            <p:nvPr/>
          </p:nvSpPr>
          <p:spPr>
            <a:xfrm>
              <a:off x="2363787" y="7439128"/>
              <a:ext cx="301672" cy="30174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6">
            <a:extLst>
              <a:ext uri="{FF2B5EF4-FFF2-40B4-BE49-F238E27FC236}">
                <a16:creationId xmlns="" xmlns:a16="http://schemas.microsoft.com/office/drawing/2014/main" id="{DCB7AEA8-2FD4-4509-8204-C0331BDD3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482" r="1929" b="829"/>
          <a:stretch>
            <a:fillRect/>
          </a:stretch>
        </p:blipFill>
        <p:spPr bwMode="auto">
          <a:xfrm>
            <a:off x="5535613" y="1"/>
            <a:ext cx="6656387" cy="6834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 xmlns:a16="http://schemas.microsoft.com/office/drawing/2014/main" id="{C42ED137-E40F-4ACD-AB2A-A4FC4741B621}"/>
              </a:ext>
            </a:extLst>
          </p:cNvPr>
          <p:cNvSpPr txBox="1">
            <a:spLocks noChangeArrowheads="1"/>
          </p:cNvSpPr>
          <p:nvPr/>
        </p:nvSpPr>
        <p:spPr bwMode="auto">
          <a:xfrm>
            <a:off x="244475" y="2493963"/>
            <a:ext cx="601980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120000"/>
              </a:lnSpc>
              <a:spcBef>
                <a:spcPct val="0"/>
              </a:spcBef>
              <a:spcAft>
                <a:spcPct val="0"/>
              </a:spcAft>
              <a:buClrTx/>
              <a:buSzTx/>
              <a:buFontTx/>
              <a:buNone/>
              <a:tabLst/>
              <a:defRPr/>
            </a:pPr>
            <a:r>
              <a:rPr kumimoji="0" lang="en-US" altLang="en-US" sz="3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vi-VN" altLang="en-US" sz="3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Cuộc sống </a:t>
            </a:r>
            <a:r>
              <a:rPr kumimoji="0" lang="en-US" altLang="en-US" sz="3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tinh thần </a:t>
            </a:r>
            <a:r>
              <a:rPr kumimoji="0" lang="vi-VN" altLang="en-US" sz="3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nghèo </a:t>
            </a:r>
            <a:r>
              <a:rPr kumimoji="0" lang="en-US" altLang="en-US" sz="3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nàn, nhàm chán, vô vị</a:t>
            </a:r>
            <a:r>
              <a:rPr kumimoji="0" lang="vi-VN" altLang="en-US" sz="3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 </a:t>
            </a:r>
            <a:endParaRPr kumimoji="0" lang="en-US" altLang="en-US" sz="3000" b="1" i="1"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 xmlns:a16="http://schemas.microsoft.com/office/drawing/2014/main" id="{EB5D8546-0B84-48AE-8DC0-37B379C29EE7}"/>
              </a:ext>
            </a:extLst>
          </p:cNvPr>
          <p:cNvSpPr txBox="1">
            <a:spLocks noChangeArrowheads="1"/>
          </p:cNvSpPr>
          <p:nvPr/>
        </p:nvSpPr>
        <p:spPr bwMode="auto">
          <a:xfrm>
            <a:off x="1066800" y="1293813"/>
            <a:ext cx="645477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120000"/>
              </a:lnSpc>
              <a:spcBef>
                <a:spcPct val="0"/>
              </a:spcBef>
              <a:spcAft>
                <a:spcPct val="0"/>
              </a:spcAft>
              <a:buClrTx/>
              <a:buSzTx/>
              <a:buFontTx/>
              <a:buNone/>
              <a:tabLst/>
              <a:defRPr/>
            </a:pPr>
            <a:r>
              <a:rPr kumimoji="0" lang="vi-VN" altLang="en-US" sz="3000" b="1" i="0" u="none" strike="noStrike" kern="1200" cap="none" spc="0" normalizeH="0" baseline="0" noProof="0">
                <a:ln>
                  <a:noFill/>
                </a:ln>
                <a:solidFill>
                  <a:srgbClr val="215968"/>
                </a:solidFill>
                <a:effectLst/>
                <a:uLnTx/>
                <a:uFillTx/>
                <a:latin typeface="Times New Roman" panose="02020603050405020304" pitchFamily="18" charset="0"/>
                <a:ea typeface="+mn-ea"/>
                <a:cs typeface="Times New Roman" panose="02020603050405020304" pitchFamily="18" charset="0"/>
              </a:rPr>
              <a:t>Cuộc sống </a:t>
            </a:r>
            <a:r>
              <a:rPr kumimoji="0" lang="en-US" altLang="en-US" sz="3000" b="1" i="0" u="none" strike="noStrike" kern="1200" cap="none" spc="0" normalizeH="0" baseline="0" noProof="0">
                <a:ln>
                  <a:noFill/>
                </a:ln>
                <a:solidFill>
                  <a:srgbClr val="215968"/>
                </a:solidFill>
                <a:effectLst/>
                <a:uLnTx/>
                <a:uFillTx/>
                <a:latin typeface="Times New Roman" panose="02020603050405020304" pitchFamily="18" charset="0"/>
                <a:ea typeface="+mn-ea"/>
                <a:cs typeface="Times New Roman" panose="02020603050405020304" pitchFamily="18" charset="0"/>
              </a:rPr>
              <a:t>vật chất </a:t>
            </a:r>
            <a:r>
              <a:rPr kumimoji="0" lang="vi-VN" altLang="en-US" sz="3000" b="1" i="0" u="none" strike="noStrike" kern="1200" cap="none" spc="0" normalizeH="0" baseline="0" noProof="0">
                <a:ln>
                  <a:noFill/>
                </a:ln>
                <a:solidFill>
                  <a:srgbClr val="215968"/>
                </a:solidFill>
                <a:effectLst/>
                <a:uLnTx/>
                <a:uFillTx/>
                <a:latin typeface="Times New Roman" panose="02020603050405020304" pitchFamily="18" charset="0"/>
                <a:ea typeface="+mn-ea"/>
                <a:cs typeface="Times New Roman" panose="02020603050405020304" pitchFamily="18" charset="0"/>
              </a:rPr>
              <a:t>nghèo khổ, lam lũ, </a:t>
            </a:r>
            <a:r>
              <a:rPr kumimoji="0" lang="en-US" altLang="en-US" sz="3000" b="1" i="0" u="none" strike="noStrike" kern="1200" cap="none" spc="0" normalizeH="0" baseline="0" noProof="0">
                <a:ln>
                  <a:noFill/>
                </a:ln>
                <a:solidFill>
                  <a:srgbClr val="215968"/>
                </a:solidFill>
                <a:effectLst/>
                <a:uLnTx/>
                <a:uFillTx/>
                <a:latin typeface="Times New Roman" panose="02020603050405020304" pitchFamily="18" charset="0"/>
                <a:ea typeface="+mn-ea"/>
                <a:cs typeface="Times New Roman" panose="02020603050405020304" pitchFamily="18" charset="0"/>
              </a:rPr>
              <a:t>tạm bợ</a:t>
            </a:r>
            <a:r>
              <a:rPr kumimoji="0" lang="vi-VN" altLang="en-US" sz="3000" b="1" i="0" u="none" strike="noStrike" kern="1200" cap="none" spc="0" normalizeH="0" baseline="0" noProof="0">
                <a:ln>
                  <a:noFill/>
                </a:ln>
                <a:solidFill>
                  <a:srgbClr val="215968"/>
                </a:solidFill>
                <a:effectLst/>
                <a:uLnTx/>
                <a:uFillTx/>
                <a:latin typeface="Times New Roman" panose="02020603050405020304" pitchFamily="18" charset="0"/>
                <a:ea typeface="+mn-ea"/>
                <a:cs typeface="Times New Roman" panose="02020603050405020304" pitchFamily="18" charset="0"/>
              </a:rPr>
              <a:t> </a:t>
            </a:r>
            <a:endParaRPr kumimoji="0" lang="en-US" altLang="en-US" sz="3000" b="1" i="1" u="none" strike="noStrike" kern="1200" cap="none" spc="0" normalizeH="0" baseline="0" noProof="0">
              <a:ln>
                <a:noFill/>
              </a:ln>
              <a:solidFill>
                <a:srgbClr val="215968"/>
              </a:solidFill>
              <a:effectLst/>
              <a:uLnTx/>
              <a:uFillTx/>
              <a:latin typeface="Times New Roman" panose="02020603050405020304" pitchFamily="18" charset="0"/>
              <a:ea typeface="+mn-ea"/>
              <a:cs typeface="Times New Roman" panose="02020603050405020304" pitchFamily="18" charset="0"/>
            </a:endParaRPr>
          </a:p>
        </p:txBody>
      </p:sp>
      <p:sp>
        <p:nvSpPr>
          <p:cNvPr id="70661" name="TextBox 2">
            <a:extLst>
              <a:ext uri="{FF2B5EF4-FFF2-40B4-BE49-F238E27FC236}">
                <a16:creationId xmlns="" xmlns:a16="http://schemas.microsoft.com/office/drawing/2014/main" id="{A0E59AA4-F721-48D3-A9D1-7D30831C1E56}"/>
              </a:ext>
            </a:extLst>
          </p:cNvPr>
          <p:cNvSpPr txBox="1">
            <a:spLocks noChangeArrowheads="1"/>
          </p:cNvSpPr>
          <p:nvPr/>
        </p:nvSpPr>
        <p:spPr bwMode="auto">
          <a:xfrm>
            <a:off x="95250" y="668338"/>
            <a:ext cx="80772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b. Cuộc sống của con người</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1" i="1" u="none" strike="noStrike" kern="1200" cap="none" spc="0" normalizeH="0" baseline="0" noProof="0">
              <a:ln>
                <a:noFill/>
              </a:ln>
              <a:solidFill>
                <a:srgbClr val="0070C0"/>
              </a:solidFill>
              <a:effectLst/>
              <a:uLnTx/>
              <a:uFillTx/>
              <a:latin typeface="Times New Roman" panose="02020603050405020304" pitchFamily="18" charset="0"/>
              <a:ea typeface="+mn-ea"/>
              <a:cs typeface="+mn-cs"/>
            </a:endParaRPr>
          </a:p>
        </p:txBody>
      </p:sp>
      <p:sp>
        <p:nvSpPr>
          <p:cNvPr id="4" name="TextBox 3">
            <a:extLst>
              <a:ext uri="{FF2B5EF4-FFF2-40B4-BE49-F238E27FC236}">
                <a16:creationId xmlns="" xmlns:a16="http://schemas.microsoft.com/office/drawing/2014/main" id="{49ACB699-2AAF-4CF1-A5C8-EFF90FA4E1D3}"/>
              </a:ext>
            </a:extLst>
          </p:cNvPr>
          <p:cNvSpPr txBox="1">
            <a:spLocks noChangeArrowheads="1"/>
          </p:cNvSpPr>
          <p:nvPr/>
        </p:nvSpPr>
        <p:spPr bwMode="auto">
          <a:xfrm>
            <a:off x="457200" y="4051300"/>
            <a:ext cx="60198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57200" marR="0" lvl="0" indent="-457200" algn="l" defTabSz="914400" rtl="0" eaLnBrk="0" fontAlgn="base" latinLnBrk="0" hangingPunct="0">
              <a:lnSpc>
                <a:spcPct val="100000"/>
              </a:lnSpc>
              <a:spcBef>
                <a:spcPct val="0"/>
              </a:spcBef>
              <a:spcAft>
                <a:spcPct val="0"/>
              </a:spcAft>
              <a:buClrTx/>
              <a:buSzTx/>
              <a:buFont typeface="Symbol" panose="05050102010706020507" pitchFamily="18" charset="2"/>
              <a:buChar char="Þ"/>
              <a:tabLst/>
              <a:defRPr/>
            </a:pPr>
            <a:r>
              <a:rPr kumimoji="0" lang="vi-VN" altLang="en-US" sz="3200" b="1" i="1"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Cuộc sống mòn mỏi, lam lũ, lay lắt, quẩn quanh, nhàm chán và bế tắc.</a:t>
            </a:r>
            <a:endParaRPr kumimoji="0" lang="en-US" altLang="en-US" sz="3200" b="1" i="1"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 typeface="Symbol" panose="05050102010706020507" pitchFamily="18" charset="2"/>
              <a:buChar char="Þ"/>
              <a:tabLst/>
              <a:defRPr/>
            </a:pPr>
            <a:r>
              <a:rPr kumimoji="0" lang="en-US" altLang="en-US" sz="3200" b="1" i="1"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Liên: Tâm trạng buồn thấm thía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4">
            <a:extLst>
              <a:ext uri="{FF2B5EF4-FFF2-40B4-BE49-F238E27FC236}">
                <a16:creationId xmlns="" xmlns:a16="http://schemas.microsoft.com/office/drawing/2014/main" id="{13DBA3B3-362C-405C-8207-0DA4B6951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8488"/>
          <a:stretch>
            <a:fillRect/>
          </a:stretch>
        </p:blipFill>
        <p:spPr bwMode="auto">
          <a:xfrm>
            <a:off x="5067300" y="439738"/>
            <a:ext cx="7010400" cy="543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
            <a:extLst>
              <a:ext uri="{FF2B5EF4-FFF2-40B4-BE49-F238E27FC236}">
                <a16:creationId xmlns="" xmlns:a16="http://schemas.microsoft.com/office/drawing/2014/main" id="{C2C79C3F-7DDC-48CC-8944-77A8F1016B84}"/>
              </a:ext>
            </a:extLst>
          </p:cNvPr>
          <p:cNvGrpSpPr>
            <a:grpSpLocks/>
          </p:cNvGrpSpPr>
          <p:nvPr/>
        </p:nvGrpSpPr>
        <p:grpSpPr bwMode="auto">
          <a:xfrm>
            <a:off x="4800600" y="2981325"/>
            <a:ext cx="4114800" cy="817563"/>
            <a:chOff x="1220787" y="7675722"/>
            <a:chExt cx="8229600" cy="1634073"/>
          </a:xfrm>
        </p:grpSpPr>
        <p:sp>
          <p:nvSpPr>
            <p:cNvPr id="46" name="Rounded Rectangle 45">
              <a:extLst>
                <a:ext uri="{FF2B5EF4-FFF2-40B4-BE49-F238E27FC236}">
                  <a16:creationId xmlns="" xmlns:a16="http://schemas.microsoft.com/office/drawing/2014/main" id="{65ECD550-1A11-4A14-B445-20B15E52C861}"/>
                </a:ext>
              </a:extLst>
            </p:cNvPr>
            <p:cNvSpPr/>
            <p:nvPr/>
          </p:nvSpPr>
          <p:spPr>
            <a:xfrm>
              <a:off x="1677987" y="7675722"/>
              <a:ext cx="7391400" cy="1634073"/>
            </a:xfrm>
            <a:prstGeom prst="roundRect">
              <a:avLst>
                <a:gd name="adj" fmla="val 4683"/>
              </a:avLst>
            </a:prstGeom>
            <a:solidFill>
              <a:schemeClr val="bg1"/>
            </a:solidFill>
            <a:ln w="476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741" name="Rectangle 9">
              <a:extLst>
                <a:ext uri="{FF2B5EF4-FFF2-40B4-BE49-F238E27FC236}">
                  <a16:creationId xmlns="" xmlns:a16="http://schemas.microsoft.com/office/drawing/2014/main" id="{5B6CDD84-1FB8-40DF-97F0-5B3FF7B6195D}"/>
                </a:ext>
              </a:extLst>
            </p:cNvPr>
            <p:cNvSpPr>
              <a:spLocks noChangeArrowheads="1"/>
            </p:cNvSpPr>
            <p:nvPr/>
          </p:nvSpPr>
          <p:spPr bwMode="auto">
            <a:xfrm>
              <a:off x="1220787" y="7772401"/>
              <a:ext cx="8229600" cy="1415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Cuộc sống tinh thần </a:t>
              </a:r>
              <a:b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nghèo nàn, nhàm chán, vô vị</a:t>
              </a:r>
              <a:endParaRPr kumimoji="0" lang="vi-VN" altLang="en-US" sz="2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3" name="Group 30">
            <a:extLst>
              <a:ext uri="{FF2B5EF4-FFF2-40B4-BE49-F238E27FC236}">
                <a16:creationId xmlns="" xmlns:a16="http://schemas.microsoft.com/office/drawing/2014/main" id="{F9AABA00-177F-478A-993D-B67DCE72AD68}"/>
              </a:ext>
            </a:extLst>
          </p:cNvPr>
          <p:cNvGrpSpPr>
            <a:grpSpLocks/>
          </p:cNvGrpSpPr>
          <p:nvPr/>
        </p:nvGrpSpPr>
        <p:grpSpPr bwMode="auto">
          <a:xfrm>
            <a:off x="2324100" y="4429125"/>
            <a:ext cx="2217738" cy="1338263"/>
            <a:chOff x="-989013" y="7010400"/>
            <a:chExt cx="4435920" cy="2677656"/>
          </a:xfrm>
        </p:grpSpPr>
        <p:sp>
          <p:nvSpPr>
            <p:cNvPr id="35" name="Rounded Rectangle 34">
              <a:extLst>
                <a:ext uri="{FF2B5EF4-FFF2-40B4-BE49-F238E27FC236}">
                  <a16:creationId xmlns="" xmlns:a16="http://schemas.microsoft.com/office/drawing/2014/main" id="{A962EB5A-6E33-4375-AFF0-2E9388D8A402}"/>
                </a:ext>
              </a:extLst>
            </p:cNvPr>
            <p:cNvSpPr/>
            <p:nvPr/>
          </p:nvSpPr>
          <p:spPr>
            <a:xfrm>
              <a:off x="-912805" y="7010400"/>
              <a:ext cx="4299380" cy="2677656"/>
            </a:xfrm>
            <a:prstGeom prst="roundRect">
              <a:avLst>
                <a:gd name="adj" fmla="val 4683"/>
              </a:avLst>
            </a:prstGeom>
            <a:noFill/>
            <a:ln w="476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739" name="Rectangle 35">
              <a:extLst>
                <a:ext uri="{FF2B5EF4-FFF2-40B4-BE49-F238E27FC236}">
                  <a16:creationId xmlns="" xmlns:a16="http://schemas.microsoft.com/office/drawing/2014/main" id="{DB3E8391-03CD-49E7-8D2D-2476FAD1AE96}"/>
                </a:ext>
              </a:extLst>
            </p:cNvPr>
            <p:cNvSpPr>
              <a:spLocks noChangeArrowheads="1"/>
            </p:cNvSpPr>
            <p:nvPr/>
          </p:nvSpPr>
          <p:spPr bwMode="auto">
            <a:xfrm>
              <a:off x="-989013" y="7188875"/>
              <a:ext cx="4435920" cy="212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1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Những vật dụng nghèo nàn, nhỏ bé, tàn tạ</a:t>
              </a:r>
            </a:p>
          </p:txBody>
        </p:sp>
      </p:grpSp>
      <p:sp>
        <p:nvSpPr>
          <p:cNvPr id="26" name="Freeform 25">
            <a:extLst>
              <a:ext uri="{FF2B5EF4-FFF2-40B4-BE49-F238E27FC236}">
                <a16:creationId xmlns="" xmlns:a16="http://schemas.microsoft.com/office/drawing/2014/main" id="{F2B8729B-613E-4C4D-970F-1D054D9DDC4D}"/>
              </a:ext>
            </a:extLst>
          </p:cNvPr>
          <p:cNvSpPr/>
          <p:nvPr/>
        </p:nvSpPr>
        <p:spPr>
          <a:xfrm>
            <a:off x="2324100" y="2638425"/>
            <a:ext cx="4305300" cy="295275"/>
          </a:xfrm>
          <a:custGeom>
            <a:avLst/>
            <a:gdLst>
              <a:gd name="connsiteX0" fmla="*/ 325346 w 14200328"/>
              <a:gd name="connsiteY0" fmla="*/ 0 h 869046"/>
              <a:gd name="connsiteX1" fmla="*/ 4800600 w 14200328"/>
              <a:gd name="connsiteY1" fmla="*/ 0 h 869046"/>
              <a:gd name="connsiteX2" fmla="*/ 9399727 w 14200328"/>
              <a:gd name="connsiteY2" fmla="*/ 0 h 869046"/>
              <a:gd name="connsiteX3" fmla="*/ 13874982 w 14200328"/>
              <a:gd name="connsiteY3" fmla="*/ 0 h 869046"/>
              <a:gd name="connsiteX4" fmla="*/ 14200328 w 14200328"/>
              <a:gd name="connsiteY4" fmla="*/ 325345 h 869046"/>
              <a:gd name="connsiteX5" fmla="*/ 14200328 w 14200328"/>
              <a:gd name="connsiteY5" fmla="*/ 869046 h 869046"/>
              <a:gd name="connsiteX6" fmla="*/ 14040128 w 14200328"/>
              <a:gd name="connsiteY6" fmla="*/ 869046 h 869046"/>
              <a:gd name="connsiteX7" fmla="*/ 14040128 w 14200328"/>
              <a:gd name="connsiteY7" fmla="*/ 325345 h 869046"/>
              <a:gd name="connsiteX8" fmla="*/ 13874982 w 14200328"/>
              <a:gd name="connsiteY8" fmla="*/ 160200 h 869046"/>
              <a:gd name="connsiteX9" fmla="*/ 9399727 w 14200328"/>
              <a:gd name="connsiteY9" fmla="*/ 160200 h 869046"/>
              <a:gd name="connsiteX10" fmla="*/ 4800600 w 14200328"/>
              <a:gd name="connsiteY10" fmla="*/ 160200 h 869046"/>
              <a:gd name="connsiteX11" fmla="*/ 325346 w 14200328"/>
              <a:gd name="connsiteY11" fmla="*/ 160200 h 869046"/>
              <a:gd name="connsiteX12" fmla="*/ 160200 w 14200328"/>
              <a:gd name="connsiteY12" fmla="*/ 325345 h 869046"/>
              <a:gd name="connsiteX13" fmla="*/ 160200 w 14200328"/>
              <a:gd name="connsiteY13" fmla="*/ 869046 h 869046"/>
              <a:gd name="connsiteX14" fmla="*/ 0 w 14200328"/>
              <a:gd name="connsiteY14" fmla="*/ 869046 h 869046"/>
              <a:gd name="connsiteX15" fmla="*/ 0 w 14200328"/>
              <a:gd name="connsiteY15" fmla="*/ 325345 h 869046"/>
              <a:gd name="connsiteX16" fmla="*/ 325346 w 14200328"/>
              <a:gd name="connsiteY16" fmla="*/ 0 h 86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00328" h="869046">
                <a:moveTo>
                  <a:pt x="325346" y="0"/>
                </a:moveTo>
                <a:lnTo>
                  <a:pt x="4800600" y="0"/>
                </a:lnTo>
                <a:lnTo>
                  <a:pt x="9399727" y="0"/>
                </a:lnTo>
                <a:lnTo>
                  <a:pt x="13874982" y="0"/>
                </a:lnTo>
                <a:cubicBezTo>
                  <a:pt x="14054664" y="0"/>
                  <a:pt x="14200328" y="145662"/>
                  <a:pt x="14200328" y="325345"/>
                </a:cubicBezTo>
                <a:lnTo>
                  <a:pt x="14200328" y="869046"/>
                </a:lnTo>
                <a:lnTo>
                  <a:pt x="14040128" y="869046"/>
                </a:lnTo>
                <a:lnTo>
                  <a:pt x="14040128" y="325345"/>
                </a:lnTo>
                <a:cubicBezTo>
                  <a:pt x="14040128" y="234138"/>
                  <a:pt x="13966188" y="160200"/>
                  <a:pt x="13874982" y="160200"/>
                </a:cubicBezTo>
                <a:lnTo>
                  <a:pt x="9399727" y="160200"/>
                </a:lnTo>
                <a:lnTo>
                  <a:pt x="4800600" y="160200"/>
                </a:lnTo>
                <a:lnTo>
                  <a:pt x="325346" y="160200"/>
                </a:lnTo>
                <a:cubicBezTo>
                  <a:pt x="234138" y="160200"/>
                  <a:pt x="160200" y="234138"/>
                  <a:pt x="160200" y="325345"/>
                </a:cubicBezTo>
                <a:lnTo>
                  <a:pt x="160200" y="869046"/>
                </a:lnTo>
                <a:lnTo>
                  <a:pt x="0" y="869046"/>
                </a:lnTo>
                <a:lnTo>
                  <a:pt x="0" y="325345"/>
                </a:lnTo>
                <a:cubicBezTo>
                  <a:pt x="0" y="145662"/>
                  <a:pt x="145663" y="0"/>
                  <a:pt x="32534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Isosceles Triangle 26">
            <a:extLst>
              <a:ext uri="{FF2B5EF4-FFF2-40B4-BE49-F238E27FC236}">
                <a16:creationId xmlns="" xmlns:a16="http://schemas.microsoft.com/office/drawing/2014/main" id="{619A34F6-41D6-4BAF-92D2-57860BA35FC1}"/>
              </a:ext>
            </a:extLst>
          </p:cNvPr>
          <p:cNvSpPr/>
          <p:nvPr/>
        </p:nvSpPr>
        <p:spPr>
          <a:xfrm rot="10800000">
            <a:off x="4321175" y="2436813"/>
            <a:ext cx="311150" cy="163512"/>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12">
            <a:extLst>
              <a:ext uri="{FF2B5EF4-FFF2-40B4-BE49-F238E27FC236}">
                <a16:creationId xmlns="" xmlns:a16="http://schemas.microsoft.com/office/drawing/2014/main" id="{23BFF34F-C775-4D11-AF8A-741C774A0401}"/>
              </a:ext>
            </a:extLst>
          </p:cNvPr>
          <p:cNvGrpSpPr>
            <a:grpSpLocks/>
          </p:cNvGrpSpPr>
          <p:nvPr/>
        </p:nvGrpSpPr>
        <p:grpSpPr bwMode="auto">
          <a:xfrm>
            <a:off x="2514600" y="1524000"/>
            <a:ext cx="3971925" cy="885825"/>
            <a:chOff x="8595741" y="2743200"/>
            <a:chExt cx="7944706" cy="1772670"/>
          </a:xfrm>
        </p:grpSpPr>
        <p:sp>
          <p:nvSpPr>
            <p:cNvPr id="29" name="Rounded Rectangle 28">
              <a:extLst>
                <a:ext uri="{FF2B5EF4-FFF2-40B4-BE49-F238E27FC236}">
                  <a16:creationId xmlns="" xmlns:a16="http://schemas.microsoft.com/office/drawing/2014/main" id="{A112E7D4-5D45-441E-A85E-524F76CF9C1E}"/>
                </a:ext>
              </a:extLst>
            </p:cNvPr>
            <p:cNvSpPr/>
            <p:nvPr/>
          </p:nvSpPr>
          <p:spPr>
            <a:xfrm>
              <a:off x="8608442" y="2743200"/>
              <a:ext cx="7928830" cy="1772670"/>
            </a:xfrm>
            <a:prstGeom prst="roundRect">
              <a:avLst>
                <a:gd name="adj" fmla="val 7888"/>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737" name="Rectangle 29">
              <a:extLst>
                <a:ext uri="{FF2B5EF4-FFF2-40B4-BE49-F238E27FC236}">
                  <a16:creationId xmlns="" xmlns:a16="http://schemas.microsoft.com/office/drawing/2014/main" id="{D4C485F8-C2C0-453F-AC93-126D67A5A31F}"/>
                </a:ext>
              </a:extLst>
            </p:cNvPr>
            <p:cNvSpPr>
              <a:spLocks noChangeArrowheads="1"/>
            </p:cNvSpPr>
            <p:nvPr/>
          </p:nvSpPr>
          <p:spPr bwMode="auto">
            <a:xfrm>
              <a:off x="8595741" y="2903429"/>
              <a:ext cx="7944706" cy="153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CUỘC SỐNG </a:t>
              </a:r>
              <a:r>
                <a:rPr kumimoji="0" lang="en-US" altLang="en-US" sz="2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CỦA CON NGƯỜI NƠI PHỐ HUYỆN</a:t>
              </a:r>
              <a:endParaRPr kumimoji="0" lang="vi-VN" altLang="en-US" sz="2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5" name="Group 3">
            <a:extLst>
              <a:ext uri="{FF2B5EF4-FFF2-40B4-BE49-F238E27FC236}">
                <a16:creationId xmlns="" xmlns:a16="http://schemas.microsoft.com/office/drawing/2014/main" id="{FAE2BA9D-9947-48B4-B3B3-4DD6EA42AF05}"/>
              </a:ext>
            </a:extLst>
          </p:cNvPr>
          <p:cNvGrpSpPr>
            <a:grpSpLocks/>
          </p:cNvGrpSpPr>
          <p:nvPr/>
        </p:nvGrpSpPr>
        <p:grpSpPr bwMode="auto">
          <a:xfrm>
            <a:off x="7124700" y="4429125"/>
            <a:ext cx="2278063" cy="1384300"/>
            <a:chOff x="15012987" y="10439400"/>
            <a:chExt cx="4556537" cy="2770350"/>
          </a:xfrm>
        </p:grpSpPr>
        <p:sp>
          <p:nvSpPr>
            <p:cNvPr id="50" name="Rounded Rectangle 49">
              <a:extLst>
                <a:ext uri="{FF2B5EF4-FFF2-40B4-BE49-F238E27FC236}">
                  <a16:creationId xmlns="" xmlns:a16="http://schemas.microsoft.com/office/drawing/2014/main" id="{0CE68C7F-969A-407C-86A4-AAA800A2C530}"/>
                </a:ext>
              </a:extLst>
            </p:cNvPr>
            <p:cNvSpPr/>
            <p:nvPr/>
          </p:nvSpPr>
          <p:spPr>
            <a:xfrm>
              <a:off x="15089194" y="10439400"/>
              <a:ext cx="4480330" cy="2678218"/>
            </a:xfrm>
            <a:prstGeom prst="roundRect">
              <a:avLst>
                <a:gd name="adj" fmla="val 4683"/>
              </a:avLst>
            </a:prstGeom>
            <a:solidFill>
              <a:schemeClr val="bg1"/>
            </a:solidFill>
            <a:ln w="476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735" name="Rectangle 32">
              <a:extLst>
                <a:ext uri="{FF2B5EF4-FFF2-40B4-BE49-F238E27FC236}">
                  <a16:creationId xmlns="" xmlns:a16="http://schemas.microsoft.com/office/drawing/2014/main" id="{B4A4834D-35E8-4FCB-A7AC-FEF33F4B2A34}"/>
                </a:ext>
              </a:extLst>
            </p:cNvPr>
            <p:cNvSpPr>
              <a:spLocks noChangeArrowheads="1"/>
            </p:cNvSpPr>
            <p:nvPr/>
          </p:nvSpPr>
          <p:spPr bwMode="auto">
            <a:xfrm>
              <a:off x="15012987" y="10439400"/>
              <a:ext cx="4480337" cy="27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1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Những lời đối thoại rời rạc, bâng quơ </a:t>
              </a:r>
              <a:r>
                <a:rPr kumimoji="0" lang="en-US" altLang="en-US" sz="21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r>
              <a:br>
                <a:rPr kumimoji="0" lang="en-US" altLang="en-US" sz="21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br>
              <a:r>
                <a:rPr kumimoji="0" lang="vi-VN" altLang="en-US" sz="21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và tẻ nhạt</a:t>
              </a:r>
            </a:p>
          </p:txBody>
        </p:sp>
      </p:grpSp>
      <p:grpSp>
        <p:nvGrpSpPr>
          <p:cNvPr id="6" name="Group 37">
            <a:extLst>
              <a:ext uri="{FF2B5EF4-FFF2-40B4-BE49-F238E27FC236}">
                <a16:creationId xmlns="" xmlns:a16="http://schemas.microsoft.com/office/drawing/2014/main" id="{6A0A51A5-B679-4B95-942E-AAA3E35713C6}"/>
              </a:ext>
            </a:extLst>
          </p:cNvPr>
          <p:cNvGrpSpPr>
            <a:grpSpLocks/>
          </p:cNvGrpSpPr>
          <p:nvPr/>
        </p:nvGrpSpPr>
        <p:grpSpPr bwMode="auto">
          <a:xfrm>
            <a:off x="4838700" y="4429125"/>
            <a:ext cx="2019300" cy="1343025"/>
            <a:chOff x="1677987" y="7599522"/>
            <a:chExt cx="4038600" cy="2687478"/>
          </a:xfrm>
        </p:grpSpPr>
        <p:sp>
          <p:nvSpPr>
            <p:cNvPr id="39" name="Rounded Rectangle 38">
              <a:extLst>
                <a:ext uri="{FF2B5EF4-FFF2-40B4-BE49-F238E27FC236}">
                  <a16:creationId xmlns="" xmlns:a16="http://schemas.microsoft.com/office/drawing/2014/main" id="{25E974A1-8343-4768-BF62-FF436D840D07}"/>
                </a:ext>
              </a:extLst>
            </p:cNvPr>
            <p:cNvSpPr/>
            <p:nvPr/>
          </p:nvSpPr>
          <p:spPr>
            <a:xfrm>
              <a:off x="1677987" y="7599522"/>
              <a:ext cx="4038600" cy="2687478"/>
            </a:xfrm>
            <a:prstGeom prst="roundRect">
              <a:avLst>
                <a:gd name="adj" fmla="val 4683"/>
              </a:avLst>
            </a:prstGeom>
            <a:solidFill>
              <a:schemeClr val="bg1"/>
            </a:solidFill>
            <a:ln w="476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733" name="Rectangle 39">
              <a:extLst>
                <a:ext uri="{FF2B5EF4-FFF2-40B4-BE49-F238E27FC236}">
                  <a16:creationId xmlns="" xmlns:a16="http://schemas.microsoft.com/office/drawing/2014/main" id="{A36C9D7A-0AB5-4A9E-B99D-9FD08A0A2EE9}"/>
                </a:ext>
              </a:extLst>
            </p:cNvPr>
            <p:cNvSpPr>
              <a:spLocks noChangeArrowheads="1"/>
            </p:cNvSpPr>
            <p:nvPr/>
          </p:nvSpPr>
          <p:spPr bwMode="auto">
            <a:xfrm>
              <a:off x="1754187" y="7772401"/>
              <a:ext cx="3962400" cy="2123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Nhịp sống quẩn quanh, đơn điệu</a:t>
              </a:r>
              <a:endParaRPr kumimoji="0" lang="vi-VN" altLang="en-US" sz="2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7" name="Group 40">
            <a:extLst>
              <a:ext uri="{FF2B5EF4-FFF2-40B4-BE49-F238E27FC236}">
                <a16:creationId xmlns="" xmlns:a16="http://schemas.microsoft.com/office/drawing/2014/main" id="{847CE3D9-4874-4B13-9F9B-B9028B2AB8B0}"/>
              </a:ext>
            </a:extLst>
          </p:cNvPr>
          <p:cNvGrpSpPr>
            <a:grpSpLocks/>
          </p:cNvGrpSpPr>
          <p:nvPr/>
        </p:nvGrpSpPr>
        <p:grpSpPr bwMode="auto">
          <a:xfrm>
            <a:off x="342900" y="2943225"/>
            <a:ext cx="3695700" cy="855663"/>
            <a:chOff x="1677987" y="7447122"/>
            <a:chExt cx="7391400" cy="1710273"/>
          </a:xfrm>
        </p:grpSpPr>
        <p:sp>
          <p:nvSpPr>
            <p:cNvPr id="42" name="Rounded Rectangle 41">
              <a:extLst>
                <a:ext uri="{FF2B5EF4-FFF2-40B4-BE49-F238E27FC236}">
                  <a16:creationId xmlns="" xmlns:a16="http://schemas.microsoft.com/office/drawing/2014/main" id="{ED96B2DB-6E88-4417-87C1-7FCD399602E8}"/>
                </a:ext>
              </a:extLst>
            </p:cNvPr>
            <p:cNvSpPr/>
            <p:nvPr/>
          </p:nvSpPr>
          <p:spPr>
            <a:xfrm>
              <a:off x="1677987" y="7447122"/>
              <a:ext cx="7391400" cy="1710273"/>
            </a:xfrm>
            <a:prstGeom prst="roundRect">
              <a:avLst>
                <a:gd name="adj" fmla="val 4683"/>
              </a:avLst>
            </a:prstGeom>
            <a:noFill/>
            <a:ln w="476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731" name="Rectangle 42">
              <a:extLst>
                <a:ext uri="{FF2B5EF4-FFF2-40B4-BE49-F238E27FC236}">
                  <a16:creationId xmlns="" xmlns:a16="http://schemas.microsoft.com/office/drawing/2014/main" id="{15AC03EF-03C3-4100-8101-6C5F8D6FE4C0}"/>
                </a:ext>
              </a:extLst>
            </p:cNvPr>
            <p:cNvSpPr>
              <a:spLocks noChangeArrowheads="1"/>
            </p:cNvSpPr>
            <p:nvPr/>
          </p:nvSpPr>
          <p:spPr bwMode="auto">
            <a:xfrm>
              <a:off x="1754187" y="7523322"/>
              <a:ext cx="7086064" cy="1477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Cuộc sống vật chất nghèo khổ, lam lũ, tạm bợ</a:t>
              </a:r>
              <a:endParaRPr kumimoji="0" lang="vi-VN" altLang="en-US" sz="2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3" name="Group 12">
            <a:extLst>
              <a:ext uri="{FF2B5EF4-FFF2-40B4-BE49-F238E27FC236}">
                <a16:creationId xmlns="" xmlns:a16="http://schemas.microsoft.com/office/drawing/2014/main" id="{CAF189D3-EB4E-4DAC-920D-7E6A10B948D8}"/>
              </a:ext>
            </a:extLst>
          </p:cNvPr>
          <p:cNvGrpSpPr>
            <a:grpSpLocks/>
          </p:cNvGrpSpPr>
          <p:nvPr/>
        </p:nvGrpSpPr>
        <p:grpSpPr bwMode="auto">
          <a:xfrm>
            <a:off x="38100" y="3856038"/>
            <a:ext cx="3297238" cy="1911350"/>
            <a:chOff x="304800" y="9293607"/>
            <a:chExt cx="6594474" cy="3823449"/>
          </a:xfrm>
        </p:grpSpPr>
        <p:grpSp>
          <p:nvGrpSpPr>
            <p:cNvPr id="72726" name="Group 47">
              <a:extLst>
                <a:ext uri="{FF2B5EF4-FFF2-40B4-BE49-F238E27FC236}">
                  <a16:creationId xmlns="" xmlns:a16="http://schemas.microsoft.com/office/drawing/2014/main" id="{CC81381D-8F26-49A3-998F-CEB6363B4F8E}"/>
                </a:ext>
              </a:extLst>
            </p:cNvPr>
            <p:cNvGrpSpPr>
              <a:grpSpLocks/>
            </p:cNvGrpSpPr>
            <p:nvPr/>
          </p:nvGrpSpPr>
          <p:grpSpPr bwMode="auto">
            <a:xfrm>
              <a:off x="304800" y="10515600"/>
              <a:ext cx="4038600" cy="2601456"/>
              <a:chOff x="1677987" y="7447122"/>
              <a:chExt cx="4038600" cy="2601456"/>
            </a:xfrm>
          </p:grpSpPr>
          <p:sp>
            <p:nvSpPr>
              <p:cNvPr id="49" name="Rounded Rectangle 48">
                <a:extLst>
                  <a:ext uri="{FF2B5EF4-FFF2-40B4-BE49-F238E27FC236}">
                    <a16:creationId xmlns="" xmlns:a16="http://schemas.microsoft.com/office/drawing/2014/main" id="{04F6CDD2-FF23-410A-A6C0-47BA34157BF4}"/>
                  </a:ext>
                </a:extLst>
              </p:cNvPr>
              <p:cNvSpPr/>
              <p:nvPr/>
            </p:nvSpPr>
            <p:spPr>
              <a:xfrm>
                <a:off x="1677987" y="7447742"/>
                <a:ext cx="4038598" cy="2600836"/>
              </a:xfrm>
              <a:prstGeom prst="roundRect">
                <a:avLst>
                  <a:gd name="adj" fmla="val 4683"/>
                </a:avLst>
              </a:prstGeom>
              <a:noFill/>
              <a:ln w="476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729" name="Rectangle 50">
                <a:extLst>
                  <a:ext uri="{FF2B5EF4-FFF2-40B4-BE49-F238E27FC236}">
                    <a16:creationId xmlns="" xmlns:a16="http://schemas.microsoft.com/office/drawing/2014/main" id="{F6AB94A6-EFB2-42B4-8D8B-D27448C88F4B}"/>
                  </a:ext>
                </a:extLst>
              </p:cNvPr>
              <p:cNvSpPr>
                <a:spLocks noChangeArrowheads="1"/>
              </p:cNvSpPr>
              <p:nvPr/>
            </p:nvSpPr>
            <p:spPr bwMode="auto">
              <a:xfrm>
                <a:off x="1754187" y="7675722"/>
                <a:ext cx="3962400" cy="212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en-US" sz="21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Công việc </a:t>
                </a:r>
                <a:r>
                  <a:rPr kumimoji="0" lang="en-US" altLang="en-US" sz="21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r>
                <a:br>
                  <a:rPr kumimoji="0" lang="en-US" altLang="en-US" sz="21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br>
                <a:r>
                  <a:rPr kumimoji="0" lang="vi-VN" altLang="en-US" sz="21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vất vả, lay lắt, </a:t>
                </a:r>
                <a:r>
                  <a:rPr kumimoji="0" lang="en-US" altLang="en-US" sz="21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r>
                <a:br>
                  <a:rPr kumimoji="0" lang="en-US" altLang="en-US" sz="21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br>
                <a:r>
                  <a:rPr kumimoji="0" lang="vi-VN" altLang="en-US" sz="21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tạm bợ</a:t>
                </a:r>
              </a:p>
            </p:txBody>
          </p:sp>
        </p:grpSp>
        <p:grpSp>
          <p:nvGrpSpPr>
            <p:cNvPr id="9" name="Group 1">
              <a:extLst>
                <a:ext uri="{FF2B5EF4-FFF2-40B4-BE49-F238E27FC236}">
                  <a16:creationId xmlns="" xmlns:a16="http://schemas.microsoft.com/office/drawing/2014/main" id="{682EB2EB-78F1-4EC4-9DA8-C186F280E626}"/>
                </a:ext>
              </a:extLst>
            </p:cNvPr>
            <p:cNvGrpSpPr/>
            <p:nvPr/>
          </p:nvGrpSpPr>
          <p:grpSpPr>
            <a:xfrm>
              <a:off x="1982787" y="9293607"/>
              <a:ext cx="4916487" cy="1145793"/>
              <a:chOff x="2287586" y="10035129"/>
              <a:chExt cx="4916487" cy="1145793"/>
            </a:xfrm>
            <a:solidFill>
              <a:schemeClr val="accent2"/>
            </a:solidFill>
          </p:grpSpPr>
          <p:sp>
            <p:nvSpPr>
              <p:cNvPr id="32" name="Freeform 31">
                <a:extLst>
                  <a:ext uri="{FF2B5EF4-FFF2-40B4-BE49-F238E27FC236}">
                    <a16:creationId xmlns="" xmlns:a16="http://schemas.microsoft.com/office/drawing/2014/main" id="{7F003857-F0CD-473B-9E9B-7AA0A53F4812}"/>
                  </a:ext>
                </a:extLst>
              </p:cNvPr>
              <p:cNvSpPr/>
              <p:nvPr/>
            </p:nvSpPr>
            <p:spPr>
              <a:xfrm>
                <a:off x="2287586" y="10439400"/>
                <a:ext cx="4916487" cy="741522"/>
              </a:xfrm>
              <a:custGeom>
                <a:avLst/>
                <a:gdLst>
                  <a:gd name="connsiteX0" fmla="*/ 325346 w 14200328"/>
                  <a:gd name="connsiteY0" fmla="*/ 0 h 869046"/>
                  <a:gd name="connsiteX1" fmla="*/ 4800600 w 14200328"/>
                  <a:gd name="connsiteY1" fmla="*/ 0 h 869046"/>
                  <a:gd name="connsiteX2" fmla="*/ 9399727 w 14200328"/>
                  <a:gd name="connsiteY2" fmla="*/ 0 h 869046"/>
                  <a:gd name="connsiteX3" fmla="*/ 13874982 w 14200328"/>
                  <a:gd name="connsiteY3" fmla="*/ 0 h 869046"/>
                  <a:gd name="connsiteX4" fmla="*/ 14200328 w 14200328"/>
                  <a:gd name="connsiteY4" fmla="*/ 325345 h 869046"/>
                  <a:gd name="connsiteX5" fmla="*/ 14200328 w 14200328"/>
                  <a:gd name="connsiteY5" fmla="*/ 869046 h 869046"/>
                  <a:gd name="connsiteX6" fmla="*/ 14040128 w 14200328"/>
                  <a:gd name="connsiteY6" fmla="*/ 869046 h 869046"/>
                  <a:gd name="connsiteX7" fmla="*/ 14040128 w 14200328"/>
                  <a:gd name="connsiteY7" fmla="*/ 325345 h 869046"/>
                  <a:gd name="connsiteX8" fmla="*/ 13874982 w 14200328"/>
                  <a:gd name="connsiteY8" fmla="*/ 160200 h 869046"/>
                  <a:gd name="connsiteX9" fmla="*/ 9399727 w 14200328"/>
                  <a:gd name="connsiteY9" fmla="*/ 160200 h 869046"/>
                  <a:gd name="connsiteX10" fmla="*/ 4800600 w 14200328"/>
                  <a:gd name="connsiteY10" fmla="*/ 160200 h 869046"/>
                  <a:gd name="connsiteX11" fmla="*/ 325346 w 14200328"/>
                  <a:gd name="connsiteY11" fmla="*/ 160200 h 869046"/>
                  <a:gd name="connsiteX12" fmla="*/ 160200 w 14200328"/>
                  <a:gd name="connsiteY12" fmla="*/ 325345 h 869046"/>
                  <a:gd name="connsiteX13" fmla="*/ 160200 w 14200328"/>
                  <a:gd name="connsiteY13" fmla="*/ 869046 h 869046"/>
                  <a:gd name="connsiteX14" fmla="*/ 0 w 14200328"/>
                  <a:gd name="connsiteY14" fmla="*/ 869046 h 869046"/>
                  <a:gd name="connsiteX15" fmla="*/ 0 w 14200328"/>
                  <a:gd name="connsiteY15" fmla="*/ 325345 h 869046"/>
                  <a:gd name="connsiteX16" fmla="*/ 325346 w 14200328"/>
                  <a:gd name="connsiteY16" fmla="*/ 0 h 86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00328" h="869046">
                    <a:moveTo>
                      <a:pt x="325346" y="0"/>
                    </a:moveTo>
                    <a:lnTo>
                      <a:pt x="4800600" y="0"/>
                    </a:lnTo>
                    <a:lnTo>
                      <a:pt x="9399727" y="0"/>
                    </a:lnTo>
                    <a:lnTo>
                      <a:pt x="13874982" y="0"/>
                    </a:lnTo>
                    <a:cubicBezTo>
                      <a:pt x="14054664" y="0"/>
                      <a:pt x="14200328" y="145662"/>
                      <a:pt x="14200328" y="325345"/>
                    </a:cubicBezTo>
                    <a:lnTo>
                      <a:pt x="14200328" y="869046"/>
                    </a:lnTo>
                    <a:lnTo>
                      <a:pt x="14040128" y="869046"/>
                    </a:lnTo>
                    <a:lnTo>
                      <a:pt x="14040128" y="325345"/>
                    </a:lnTo>
                    <a:cubicBezTo>
                      <a:pt x="14040128" y="234138"/>
                      <a:pt x="13966188" y="160200"/>
                      <a:pt x="13874982" y="160200"/>
                    </a:cubicBezTo>
                    <a:lnTo>
                      <a:pt x="9399727" y="160200"/>
                    </a:lnTo>
                    <a:lnTo>
                      <a:pt x="4800600" y="160200"/>
                    </a:lnTo>
                    <a:lnTo>
                      <a:pt x="325346" y="160200"/>
                    </a:lnTo>
                    <a:cubicBezTo>
                      <a:pt x="234138" y="160200"/>
                      <a:pt x="160200" y="234138"/>
                      <a:pt x="160200" y="325345"/>
                    </a:cubicBezTo>
                    <a:lnTo>
                      <a:pt x="160200" y="869046"/>
                    </a:lnTo>
                    <a:lnTo>
                      <a:pt x="0" y="869046"/>
                    </a:lnTo>
                    <a:lnTo>
                      <a:pt x="0" y="325345"/>
                    </a:lnTo>
                    <a:cubicBezTo>
                      <a:pt x="0" y="145662"/>
                      <a:pt x="145663" y="0"/>
                      <a:pt x="32534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Isosceles Triangle 33">
                <a:extLst>
                  <a:ext uri="{FF2B5EF4-FFF2-40B4-BE49-F238E27FC236}">
                    <a16:creationId xmlns="" xmlns:a16="http://schemas.microsoft.com/office/drawing/2014/main" id="{0F9B3351-079E-493B-A93B-8AB370CF706A}"/>
                  </a:ext>
                </a:extLst>
              </p:cNvPr>
              <p:cNvSpPr/>
              <p:nvPr/>
            </p:nvSpPr>
            <p:spPr>
              <a:xfrm rot="10800000">
                <a:off x="4453723" y="10035129"/>
                <a:ext cx="620726" cy="32807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17" name="Group 16">
            <a:extLst>
              <a:ext uri="{FF2B5EF4-FFF2-40B4-BE49-F238E27FC236}">
                <a16:creationId xmlns="" xmlns:a16="http://schemas.microsoft.com/office/drawing/2014/main" id="{CE1FAECC-3950-4830-A849-2A2EE0DFAB32}"/>
              </a:ext>
            </a:extLst>
          </p:cNvPr>
          <p:cNvGrpSpPr>
            <a:grpSpLocks/>
          </p:cNvGrpSpPr>
          <p:nvPr/>
        </p:nvGrpSpPr>
        <p:grpSpPr bwMode="auto">
          <a:xfrm>
            <a:off x="5581650" y="3856038"/>
            <a:ext cx="5376863" cy="573087"/>
            <a:chOff x="11391900" y="9293607"/>
            <a:chExt cx="10755106" cy="1145793"/>
          </a:xfrm>
        </p:grpSpPr>
        <p:sp>
          <p:nvSpPr>
            <p:cNvPr id="44" name="Freeform 43">
              <a:extLst>
                <a:ext uri="{FF2B5EF4-FFF2-40B4-BE49-F238E27FC236}">
                  <a16:creationId xmlns="" xmlns:a16="http://schemas.microsoft.com/office/drawing/2014/main" id="{63011ED1-811F-4262-B16A-2167D42B287B}"/>
                </a:ext>
              </a:extLst>
            </p:cNvPr>
            <p:cNvSpPr/>
            <p:nvPr/>
          </p:nvSpPr>
          <p:spPr>
            <a:xfrm>
              <a:off x="11391900" y="9696697"/>
              <a:ext cx="10755106" cy="742703"/>
            </a:xfrm>
            <a:custGeom>
              <a:avLst/>
              <a:gdLst>
                <a:gd name="connsiteX0" fmla="*/ 325346 w 14200328"/>
                <a:gd name="connsiteY0" fmla="*/ 0 h 869046"/>
                <a:gd name="connsiteX1" fmla="*/ 4800600 w 14200328"/>
                <a:gd name="connsiteY1" fmla="*/ 0 h 869046"/>
                <a:gd name="connsiteX2" fmla="*/ 9399727 w 14200328"/>
                <a:gd name="connsiteY2" fmla="*/ 0 h 869046"/>
                <a:gd name="connsiteX3" fmla="*/ 13874982 w 14200328"/>
                <a:gd name="connsiteY3" fmla="*/ 0 h 869046"/>
                <a:gd name="connsiteX4" fmla="*/ 14200328 w 14200328"/>
                <a:gd name="connsiteY4" fmla="*/ 325345 h 869046"/>
                <a:gd name="connsiteX5" fmla="*/ 14200328 w 14200328"/>
                <a:gd name="connsiteY5" fmla="*/ 869046 h 869046"/>
                <a:gd name="connsiteX6" fmla="*/ 14040128 w 14200328"/>
                <a:gd name="connsiteY6" fmla="*/ 869046 h 869046"/>
                <a:gd name="connsiteX7" fmla="*/ 14040128 w 14200328"/>
                <a:gd name="connsiteY7" fmla="*/ 325345 h 869046"/>
                <a:gd name="connsiteX8" fmla="*/ 13874982 w 14200328"/>
                <a:gd name="connsiteY8" fmla="*/ 160200 h 869046"/>
                <a:gd name="connsiteX9" fmla="*/ 9399727 w 14200328"/>
                <a:gd name="connsiteY9" fmla="*/ 160200 h 869046"/>
                <a:gd name="connsiteX10" fmla="*/ 4800600 w 14200328"/>
                <a:gd name="connsiteY10" fmla="*/ 160200 h 869046"/>
                <a:gd name="connsiteX11" fmla="*/ 325346 w 14200328"/>
                <a:gd name="connsiteY11" fmla="*/ 160200 h 869046"/>
                <a:gd name="connsiteX12" fmla="*/ 160200 w 14200328"/>
                <a:gd name="connsiteY12" fmla="*/ 325345 h 869046"/>
                <a:gd name="connsiteX13" fmla="*/ 160200 w 14200328"/>
                <a:gd name="connsiteY13" fmla="*/ 869046 h 869046"/>
                <a:gd name="connsiteX14" fmla="*/ 0 w 14200328"/>
                <a:gd name="connsiteY14" fmla="*/ 869046 h 869046"/>
                <a:gd name="connsiteX15" fmla="*/ 0 w 14200328"/>
                <a:gd name="connsiteY15" fmla="*/ 325345 h 869046"/>
                <a:gd name="connsiteX16" fmla="*/ 325346 w 14200328"/>
                <a:gd name="connsiteY16" fmla="*/ 0 h 86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00328" h="869046">
                  <a:moveTo>
                    <a:pt x="325346" y="0"/>
                  </a:moveTo>
                  <a:lnTo>
                    <a:pt x="4800600" y="0"/>
                  </a:lnTo>
                  <a:lnTo>
                    <a:pt x="9399727" y="0"/>
                  </a:lnTo>
                  <a:lnTo>
                    <a:pt x="13874982" y="0"/>
                  </a:lnTo>
                  <a:cubicBezTo>
                    <a:pt x="14054664" y="0"/>
                    <a:pt x="14200328" y="145662"/>
                    <a:pt x="14200328" y="325345"/>
                  </a:cubicBezTo>
                  <a:lnTo>
                    <a:pt x="14200328" y="869046"/>
                  </a:lnTo>
                  <a:lnTo>
                    <a:pt x="14040128" y="869046"/>
                  </a:lnTo>
                  <a:lnTo>
                    <a:pt x="14040128" y="325345"/>
                  </a:lnTo>
                  <a:cubicBezTo>
                    <a:pt x="14040128" y="234138"/>
                    <a:pt x="13966188" y="160200"/>
                    <a:pt x="13874982" y="160200"/>
                  </a:cubicBezTo>
                  <a:lnTo>
                    <a:pt x="9399727" y="160200"/>
                  </a:lnTo>
                  <a:lnTo>
                    <a:pt x="4800600" y="160200"/>
                  </a:lnTo>
                  <a:lnTo>
                    <a:pt x="325346" y="160200"/>
                  </a:lnTo>
                  <a:cubicBezTo>
                    <a:pt x="234138" y="160200"/>
                    <a:pt x="160200" y="234138"/>
                    <a:pt x="160200" y="325345"/>
                  </a:cubicBezTo>
                  <a:lnTo>
                    <a:pt x="160200" y="869046"/>
                  </a:lnTo>
                  <a:lnTo>
                    <a:pt x="0" y="869046"/>
                  </a:lnTo>
                  <a:lnTo>
                    <a:pt x="0" y="325345"/>
                  </a:lnTo>
                  <a:cubicBezTo>
                    <a:pt x="0" y="145662"/>
                    <a:pt x="145663" y="0"/>
                    <a:pt x="32534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Isosceles Triangle 44">
              <a:extLst>
                <a:ext uri="{FF2B5EF4-FFF2-40B4-BE49-F238E27FC236}">
                  <a16:creationId xmlns="" xmlns:a16="http://schemas.microsoft.com/office/drawing/2014/main" id="{B164B957-EC7D-401F-BD5D-4A6688020939}"/>
                </a:ext>
              </a:extLst>
            </p:cNvPr>
            <p:cNvSpPr/>
            <p:nvPr/>
          </p:nvSpPr>
          <p:spPr>
            <a:xfrm rot="10800000">
              <a:off x="16450325" y="9293607"/>
              <a:ext cx="619203" cy="32691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2717" name="Group 46">
            <a:extLst>
              <a:ext uri="{FF2B5EF4-FFF2-40B4-BE49-F238E27FC236}">
                <a16:creationId xmlns="" xmlns:a16="http://schemas.microsoft.com/office/drawing/2014/main" id="{24CF7862-EEF2-452A-8042-989F9C5627E5}"/>
              </a:ext>
            </a:extLst>
          </p:cNvPr>
          <p:cNvGrpSpPr>
            <a:grpSpLocks/>
          </p:cNvGrpSpPr>
          <p:nvPr/>
        </p:nvGrpSpPr>
        <p:grpSpPr bwMode="auto">
          <a:xfrm>
            <a:off x="388938" y="147638"/>
            <a:ext cx="7527925" cy="1689100"/>
            <a:chOff x="745965" y="366518"/>
            <a:chExt cx="15054959" cy="3383540"/>
          </a:xfrm>
        </p:grpSpPr>
        <p:sp>
          <p:nvSpPr>
            <p:cNvPr id="72722" name="TextBox 51">
              <a:extLst>
                <a:ext uri="{FF2B5EF4-FFF2-40B4-BE49-F238E27FC236}">
                  <a16:creationId xmlns="" xmlns:a16="http://schemas.microsoft.com/office/drawing/2014/main" id="{6C721875-7828-49A5-A660-E6E157FCE6BF}"/>
                </a:ext>
              </a:extLst>
            </p:cNvPr>
            <p:cNvSpPr txBox="1">
              <a:spLocks noChangeArrowheads="1"/>
            </p:cNvSpPr>
            <p:nvPr/>
          </p:nvSpPr>
          <p:spPr bwMode="auto">
            <a:xfrm>
              <a:off x="745965" y="366518"/>
              <a:ext cx="15054959" cy="92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prstClr val="black"/>
                  </a:solidFill>
                  <a:effectLst/>
                  <a:uLnTx/>
                  <a:uFillTx/>
                  <a:latin typeface="Tahoma" panose="020B0604030504040204" pitchFamily="34" charset="0"/>
                  <a:ea typeface="+mn-ea"/>
                  <a:cs typeface="Tahoma" panose="020B0604030504040204" pitchFamily="34" charset="0"/>
                </a:rPr>
                <a:t>   b- Bức tranh đời sống </a:t>
              </a:r>
              <a:endParaRPr kumimoji="0" lang="vi-VN" altLang="en-US" sz="2400" b="1" i="1" u="none" strike="noStrike" kern="1200" cap="none" spc="0" normalizeH="0" baseline="0" noProof="0">
                <a:ln>
                  <a:noFill/>
                </a:ln>
                <a:solidFill>
                  <a:prstClr val="black"/>
                </a:solidFill>
                <a:effectLst/>
                <a:uLnTx/>
                <a:uFillTx/>
                <a:latin typeface="Tahoma" panose="020B0604030504040204" pitchFamily="34" charset="0"/>
                <a:ea typeface="+mn-ea"/>
                <a:cs typeface="Tahoma" panose="020B0604030504040204" pitchFamily="34" charset="0"/>
              </a:endParaRPr>
            </a:p>
          </p:txBody>
        </p:sp>
        <p:sp>
          <p:nvSpPr>
            <p:cNvPr id="72723" name="TextBox 52">
              <a:extLst>
                <a:ext uri="{FF2B5EF4-FFF2-40B4-BE49-F238E27FC236}">
                  <a16:creationId xmlns="" xmlns:a16="http://schemas.microsoft.com/office/drawing/2014/main" id="{45088DFD-F69B-4223-B3B0-634CB454E980}"/>
                </a:ext>
              </a:extLst>
            </p:cNvPr>
            <p:cNvSpPr txBox="1">
              <a:spLocks noChangeArrowheads="1"/>
            </p:cNvSpPr>
            <p:nvPr/>
          </p:nvSpPr>
          <p:spPr bwMode="auto">
            <a:xfrm>
              <a:off x="960333" y="2795826"/>
              <a:ext cx="773389" cy="954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500" b="1" i="0" u="none" strike="noStrike" kern="1200" cap="none" spc="0" normalizeH="0" baseline="0" noProof="0">
                  <a:ln>
                    <a:noFill/>
                  </a:ln>
                  <a:solidFill>
                    <a:srgbClr val="FFFFFF"/>
                  </a:solidFill>
                  <a:effectLst/>
                  <a:uLnTx/>
                  <a:uFillTx/>
                  <a:latin typeface="Tahoma" panose="020B0604030504040204" pitchFamily="34" charset="0"/>
                  <a:ea typeface="+mn-ea"/>
                  <a:cs typeface="Tahoma" panose="020B0604030504040204" pitchFamily="34" charset="0"/>
                </a:rPr>
                <a:t>b</a:t>
              </a:r>
            </a:p>
          </p:txBody>
        </p:sp>
      </p:grpSp>
      <p:grpSp>
        <p:nvGrpSpPr>
          <p:cNvPr id="12" name="Group 59">
            <a:extLst>
              <a:ext uri="{FF2B5EF4-FFF2-40B4-BE49-F238E27FC236}">
                <a16:creationId xmlns="" xmlns:a16="http://schemas.microsoft.com/office/drawing/2014/main" id="{9A2E0FB0-7A31-4B80-AFFC-AE57C9CE8E58}"/>
              </a:ext>
            </a:extLst>
          </p:cNvPr>
          <p:cNvGrpSpPr>
            <a:grpSpLocks/>
          </p:cNvGrpSpPr>
          <p:nvPr/>
        </p:nvGrpSpPr>
        <p:grpSpPr bwMode="auto">
          <a:xfrm>
            <a:off x="9799638" y="4467225"/>
            <a:ext cx="2278062" cy="1338263"/>
            <a:chOff x="15012987" y="10439400"/>
            <a:chExt cx="4556537" cy="2677656"/>
          </a:xfrm>
        </p:grpSpPr>
        <p:sp>
          <p:nvSpPr>
            <p:cNvPr id="61" name="Rounded Rectangle 60">
              <a:extLst>
                <a:ext uri="{FF2B5EF4-FFF2-40B4-BE49-F238E27FC236}">
                  <a16:creationId xmlns="" xmlns:a16="http://schemas.microsoft.com/office/drawing/2014/main" id="{4D06CC62-A608-49A7-8438-B06F7351D37F}"/>
                </a:ext>
              </a:extLst>
            </p:cNvPr>
            <p:cNvSpPr/>
            <p:nvPr/>
          </p:nvSpPr>
          <p:spPr>
            <a:xfrm>
              <a:off x="15089194" y="10439400"/>
              <a:ext cx="4480330" cy="2677656"/>
            </a:xfrm>
            <a:prstGeom prst="roundRect">
              <a:avLst>
                <a:gd name="adj" fmla="val 4683"/>
              </a:avLst>
            </a:prstGeom>
            <a:solidFill>
              <a:schemeClr val="bg1"/>
            </a:solidFill>
            <a:ln w="476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721" name="Rectangle 61">
              <a:extLst>
                <a:ext uri="{FF2B5EF4-FFF2-40B4-BE49-F238E27FC236}">
                  <a16:creationId xmlns="" xmlns:a16="http://schemas.microsoft.com/office/drawing/2014/main" id="{CE3A3E25-BAC6-4693-871B-8CE1F69D4CCE}"/>
                </a:ext>
              </a:extLst>
            </p:cNvPr>
            <p:cNvSpPr>
              <a:spLocks noChangeArrowheads="1"/>
            </p:cNvSpPr>
            <p:nvPr/>
          </p:nvSpPr>
          <p:spPr bwMode="auto">
            <a:xfrm>
              <a:off x="15012987" y="10723179"/>
              <a:ext cx="4480337" cy="212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Thiếu vắng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sự sống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của con người</a:t>
              </a:r>
              <a:endParaRPr kumimoji="0" lang="vi-VN" altLang="en-US" sz="2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8" name="Flowchart: Process 17">
            <a:extLst>
              <a:ext uri="{FF2B5EF4-FFF2-40B4-BE49-F238E27FC236}">
                <a16:creationId xmlns="" xmlns:a16="http://schemas.microsoft.com/office/drawing/2014/main" id="{CF7B8E58-DCD9-4A93-80F4-617D0A65FF92}"/>
              </a:ext>
            </a:extLst>
          </p:cNvPr>
          <p:cNvSpPr/>
          <p:nvPr/>
        </p:nvSpPr>
        <p:spPr>
          <a:xfrm>
            <a:off x="8191500" y="4057650"/>
            <a:ext cx="114300" cy="371475"/>
          </a:xfrm>
          <a:prstGeom prst="flowChartProcess">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 xmlns:a16="http://schemas.microsoft.com/office/drawing/2014/main" id="{D0B1297C-E4A9-4291-8DEF-4EC19AAFAD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12192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 xmlns:a16="http://schemas.microsoft.com/office/drawing/2014/main" id="{A5EF1582-E1E9-4086-89E2-50DE0B93C3A7}"/>
              </a:ext>
            </a:extLst>
          </p:cNvPr>
          <p:cNvSpPr>
            <a:spLocks noChangeArrowheads="1"/>
          </p:cNvSpPr>
          <p:nvPr/>
        </p:nvSpPr>
        <p:spPr bwMode="auto">
          <a:xfrm>
            <a:off x="15875" y="-4763"/>
            <a:ext cx="7167563" cy="58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a:ln>
                  <a:noFill/>
                </a:ln>
                <a:solidFill>
                  <a:srgbClr val="BC5C14"/>
                </a:solidFill>
                <a:effectLst/>
                <a:uLnTx/>
                <a:uFillTx/>
                <a:latin typeface="Times New Roman" panose="02020603050405020304" pitchFamily="18" charset="0"/>
                <a:ea typeface="+mn-ea"/>
                <a:cs typeface="Times New Roman" panose="02020603050405020304" pitchFamily="18" charset="0"/>
              </a:rPr>
              <a:t>3. Phố huyện lúc chuyến tàu đêm đi qua</a:t>
            </a: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6" name="Text Box 10">
            <a:extLst>
              <a:ext uri="{FF2B5EF4-FFF2-40B4-BE49-F238E27FC236}">
                <a16:creationId xmlns="" xmlns:a16="http://schemas.microsoft.com/office/drawing/2014/main" id="{8C83114B-7F53-4B1E-B9DF-F2AD0DCD345B}"/>
              </a:ext>
            </a:extLst>
          </p:cNvPr>
          <p:cNvSpPr txBox="1">
            <a:spLocks noChangeArrowheads="1"/>
          </p:cNvSpPr>
          <p:nvPr/>
        </p:nvSpPr>
        <p:spPr bwMode="auto">
          <a:xfrm>
            <a:off x="1676400" y="495300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rPr>
              <a:t>-</a:t>
            </a:r>
            <a:endParaRPr kumimoji="0" lang="en-US" alt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75779" name="TextBox 4">
            <a:extLst>
              <a:ext uri="{FF2B5EF4-FFF2-40B4-BE49-F238E27FC236}">
                <a16:creationId xmlns="" xmlns:a16="http://schemas.microsoft.com/office/drawing/2014/main" id="{66C7412E-E18C-4F4B-85A4-D81912D6A718}"/>
              </a:ext>
            </a:extLst>
          </p:cNvPr>
          <p:cNvSpPr txBox="1">
            <a:spLocks noChangeArrowheads="1"/>
          </p:cNvSpPr>
          <p:nvPr/>
        </p:nvSpPr>
        <p:spPr bwMode="auto">
          <a:xfrm>
            <a:off x="342900" y="228600"/>
            <a:ext cx="113538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Hình ảnh đoàn tàu được tác giả miêu tả như thế nào?</a:t>
            </a: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So sánh với âm thanh và ánh sáng của phố huyện lúc chiều tàn và đêm khuya khi tàu chưa đến?</a:t>
            </a: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en-US" sz="2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So sánh để thấy được nghệ thuật tương phản về âm thanh và ánh sáng của đoàn tàu với âm thanh và ánh sáng nơi phố huyện bằng cách hoàn thành bảng sau</a:t>
            </a:r>
            <a:r>
              <a:rPr kumimoji="0" lang="vi-VN"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6" name="Table 5">
            <a:extLst>
              <a:ext uri="{FF2B5EF4-FFF2-40B4-BE49-F238E27FC236}">
                <a16:creationId xmlns="" xmlns:a16="http://schemas.microsoft.com/office/drawing/2014/main" id="{8D0FB69C-32B6-46FE-AD14-64C65C4AA0E3}"/>
              </a:ext>
            </a:extLst>
          </p:cNvPr>
          <p:cNvGraphicFramePr>
            <a:graphicFrameLocks noGrp="1"/>
          </p:cNvGraphicFramePr>
          <p:nvPr/>
        </p:nvGraphicFramePr>
        <p:xfrm>
          <a:off x="495300" y="3257550"/>
          <a:ext cx="4381500" cy="2804160"/>
        </p:xfrm>
        <a:graphic>
          <a:graphicData uri="http://schemas.openxmlformats.org/drawingml/2006/table">
            <a:tbl>
              <a:tblPr firstRow="1" firstCol="1" lastRow="1" lastCol="1" bandRow="1" bandCol="1">
                <a:tableStyleId>{5C22544A-7EE6-4342-B048-85BDC9FD1C3A}</a:tableStyleId>
              </a:tblPr>
              <a:tblGrid>
                <a:gridCol w="2078182">
                  <a:extLst>
                    <a:ext uri="{9D8B030D-6E8A-4147-A177-3AD203B41FA5}">
                      <a16:colId xmlns="" xmlns:a16="http://schemas.microsoft.com/office/drawing/2014/main" val="20000"/>
                    </a:ext>
                  </a:extLst>
                </a:gridCol>
                <a:gridCol w="2303318">
                  <a:extLst>
                    <a:ext uri="{9D8B030D-6E8A-4147-A177-3AD203B41FA5}">
                      <a16:colId xmlns="" xmlns:a16="http://schemas.microsoft.com/office/drawing/2014/main" val="20001"/>
                    </a:ext>
                  </a:extLst>
                </a:gridCol>
              </a:tblGrid>
              <a:tr h="515526">
                <a:tc gridSpan="2">
                  <a:txBody>
                    <a:bodyPr/>
                    <a:lstStyle/>
                    <a:p>
                      <a:pPr marL="0" marR="0" algn="ctr">
                        <a:lnSpc>
                          <a:spcPct val="115000"/>
                        </a:lnSpc>
                        <a:spcBef>
                          <a:spcPts val="0"/>
                        </a:spcBef>
                        <a:spcAft>
                          <a:spcPts val="0"/>
                        </a:spcAft>
                      </a:pPr>
                      <a:r>
                        <a:rPr lang="vi-VN" sz="3200" dirty="0">
                          <a:solidFill>
                            <a:schemeClr val="tx1"/>
                          </a:solidFill>
                          <a:effectLst/>
                        </a:rPr>
                        <a:t>Âm thanh</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F0"/>
                    </a:solidFill>
                  </a:tcPr>
                </a:tc>
                <a:tc hMerge="1">
                  <a:txBody>
                    <a:bodyPr/>
                    <a:lstStyle/>
                    <a:p>
                      <a:endParaRPr lang="en-US"/>
                    </a:p>
                  </a:txBody>
                  <a:tcPr/>
                </a:tc>
                <a:extLst>
                  <a:ext uri="{0D108BD9-81ED-4DB2-BD59-A6C34878D82A}">
                    <a16:rowId xmlns="" xmlns:a16="http://schemas.microsoft.com/office/drawing/2014/main" val="10000"/>
                  </a:ext>
                </a:extLst>
              </a:tr>
              <a:tr h="515526">
                <a:tc>
                  <a:txBody>
                    <a:bodyPr/>
                    <a:lstStyle/>
                    <a:p>
                      <a:pPr marL="0" marR="0" algn="ctr">
                        <a:lnSpc>
                          <a:spcPct val="115000"/>
                        </a:lnSpc>
                        <a:spcBef>
                          <a:spcPts val="0"/>
                        </a:spcBef>
                        <a:spcAft>
                          <a:spcPts val="0"/>
                        </a:spcAft>
                      </a:pPr>
                      <a:r>
                        <a:rPr lang="vi-VN" sz="3200" dirty="0">
                          <a:solidFill>
                            <a:schemeClr val="tx1"/>
                          </a:solidFill>
                          <a:effectLst/>
                        </a:rPr>
                        <a:t>Đoàn tàu</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F0"/>
                    </a:solidFill>
                  </a:tcPr>
                </a:tc>
                <a:tc>
                  <a:txBody>
                    <a:bodyPr/>
                    <a:lstStyle/>
                    <a:p>
                      <a:pPr marL="0" marR="0" algn="ctr">
                        <a:lnSpc>
                          <a:spcPct val="115000"/>
                        </a:lnSpc>
                        <a:spcBef>
                          <a:spcPts val="0"/>
                        </a:spcBef>
                        <a:spcAft>
                          <a:spcPts val="0"/>
                        </a:spcAft>
                      </a:pPr>
                      <a:r>
                        <a:rPr lang="vi-VN" sz="3200" dirty="0">
                          <a:solidFill>
                            <a:schemeClr val="tx1"/>
                          </a:solidFill>
                          <a:effectLst/>
                        </a:rPr>
                        <a:t>Phố huyện</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F0"/>
                    </a:solidFill>
                  </a:tcPr>
                </a:tc>
                <a:extLst>
                  <a:ext uri="{0D108BD9-81ED-4DB2-BD59-A6C34878D82A}">
                    <a16:rowId xmlns="" xmlns:a16="http://schemas.microsoft.com/office/drawing/2014/main" val="10001"/>
                  </a:ext>
                </a:extLst>
              </a:tr>
              <a:tr h="1637536">
                <a:tc>
                  <a:txBody>
                    <a:bodyPr/>
                    <a:lstStyle/>
                    <a:p>
                      <a:pPr marL="0" marR="0" algn="just">
                        <a:lnSpc>
                          <a:spcPct val="115000"/>
                        </a:lnSpc>
                        <a:spcBef>
                          <a:spcPts val="0"/>
                        </a:spcBef>
                        <a:spcAft>
                          <a:spcPts val="0"/>
                        </a:spcAft>
                      </a:pPr>
                      <a:r>
                        <a:rPr lang="vi-VN" sz="3200">
                          <a:solidFill>
                            <a:schemeClr val="tx1"/>
                          </a:solidFill>
                          <a:effectLst/>
                        </a:rPr>
                        <a:t>            ……………….</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F0"/>
                    </a:solidFill>
                  </a:tcPr>
                </a:tc>
                <a:tc>
                  <a:txBody>
                    <a:bodyPr/>
                    <a:lstStyle/>
                    <a:p>
                      <a:pPr marL="0" marR="0" algn="just">
                        <a:lnSpc>
                          <a:spcPct val="115000"/>
                        </a:lnSpc>
                        <a:spcBef>
                          <a:spcPts val="0"/>
                        </a:spcBef>
                        <a:spcAft>
                          <a:spcPts val="0"/>
                        </a:spcAft>
                      </a:pPr>
                      <a:r>
                        <a:rPr lang="vi-VN" sz="3200" dirty="0">
                          <a:solidFill>
                            <a:schemeClr val="tx1"/>
                          </a:solidFill>
                          <a:effectLst/>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F0"/>
                    </a:solidFill>
                  </a:tcPr>
                </a:tc>
                <a:extLst>
                  <a:ext uri="{0D108BD9-81ED-4DB2-BD59-A6C34878D82A}">
                    <a16:rowId xmlns="" xmlns:a16="http://schemas.microsoft.com/office/drawing/2014/main" val="10002"/>
                  </a:ext>
                </a:extLst>
              </a:tr>
            </a:tbl>
          </a:graphicData>
        </a:graphic>
      </p:graphicFrame>
      <p:graphicFrame>
        <p:nvGraphicFramePr>
          <p:cNvPr id="7" name="Table 6">
            <a:extLst>
              <a:ext uri="{FF2B5EF4-FFF2-40B4-BE49-F238E27FC236}">
                <a16:creationId xmlns="" xmlns:a16="http://schemas.microsoft.com/office/drawing/2014/main" id="{7ECDF702-D377-4F2C-BFF7-1F13029FB5EF}"/>
              </a:ext>
            </a:extLst>
          </p:cNvPr>
          <p:cNvGraphicFramePr>
            <a:graphicFrameLocks noGrp="1"/>
          </p:cNvGraphicFramePr>
          <p:nvPr/>
        </p:nvGraphicFramePr>
        <p:xfrm>
          <a:off x="5943600" y="3179763"/>
          <a:ext cx="4800600" cy="2804160"/>
        </p:xfrm>
        <a:graphic>
          <a:graphicData uri="http://schemas.openxmlformats.org/drawingml/2006/table">
            <a:tbl>
              <a:tblPr firstRow="1" firstCol="1" lastRow="1" lastCol="1" bandRow="1" bandCol="1">
                <a:tableStyleId>{5C22544A-7EE6-4342-B048-85BDC9FD1C3A}</a:tableStyleId>
              </a:tblPr>
              <a:tblGrid>
                <a:gridCol w="2132380">
                  <a:extLst>
                    <a:ext uri="{9D8B030D-6E8A-4147-A177-3AD203B41FA5}">
                      <a16:colId xmlns="" xmlns:a16="http://schemas.microsoft.com/office/drawing/2014/main" val="20000"/>
                    </a:ext>
                  </a:extLst>
                </a:gridCol>
                <a:gridCol w="2668220">
                  <a:extLst>
                    <a:ext uri="{9D8B030D-6E8A-4147-A177-3AD203B41FA5}">
                      <a16:colId xmlns="" xmlns:a16="http://schemas.microsoft.com/office/drawing/2014/main" val="20001"/>
                    </a:ext>
                  </a:extLst>
                </a:gridCol>
              </a:tblGrid>
              <a:tr h="515525">
                <a:tc gridSpan="2">
                  <a:txBody>
                    <a:bodyPr/>
                    <a:lstStyle/>
                    <a:p>
                      <a:pPr marL="0" marR="0" algn="ctr">
                        <a:lnSpc>
                          <a:spcPct val="115000"/>
                        </a:lnSpc>
                        <a:spcBef>
                          <a:spcPts val="0"/>
                        </a:spcBef>
                        <a:spcAft>
                          <a:spcPts val="0"/>
                        </a:spcAft>
                      </a:pPr>
                      <a:r>
                        <a:rPr lang="vi-VN" sz="3200" dirty="0">
                          <a:solidFill>
                            <a:schemeClr val="tx1"/>
                          </a:solidFill>
                          <a:effectLst/>
                        </a:rPr>
                        <a:t>Ánh sáng</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F0"/>
                    </a:solidFill>
                  </a:tcPr>
                </a:tc>
                <a:tc hMerge="1">
                  <a:txBody>
                    <a:bodyPr/>
                    <a:lstStyle/>
                    <a:p>
                      <a:endParaRPr lang="en-US"/>
                    </a:p>
                  </a:txBody>
                  <a:tcPr/>
                </a:tc>
                <a:extLst>
                  <a:ext uri="{0D108BD9-81ED-4DB2-BD59-A6C34878D82A}">
                    <a16:rowId xmlns="" xmlns:a16="http://schemas.microsoft.com/office/drawing/2014/main" val="10000"/>
                  </a:ext>
                </a:extLst>
              </a:tr>
              <a:tr h="515525">
                <a:tc>
                  <a:txBody>
                    <a:bodyPr/>
                    <a:lstStyle/>
                    <a:p>
                      <a:pPr marL="0" marR="0" algn="ctr">
                        <a:lnSpc>
                          <a:spcPct val="115000"/>
                        </a:lnSpc>
                        <a:spcBef>
                          <a:spcPts val="0"/>
                        </a:spcBef>
                        <a:spcAft>
                          <a:spcPts val="0"/>
                        </a:spcAft>
                      </a:pPr>
                      <a:r>
                        <a:rPr lang="vi-VN" sz="3200">
                          <a:solidFill>
                            <a:schemeClr val="tx1"/>
                          </a:solidFill>
                          <a:effectLst/>
                        </a:rPr>
                        <a:t>Đoàn tàu</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F0"/>
                    </a:solidFill>
                  </a:tcPr>
                </a:tc>
                <a:tc>
                  <a:txBody>
                    <a:bodyPr/>
                    <a:lstStyle/>
                    <a:p>
                      <a:pPr marL="0" marR="0" algn="ctr">
                        <a:lnSpc>
                          <a:spcPct val="115000"/>
                        </a:lnSpc>
                        <a:spcBef>
                          <a:spcPts val="0"/>
                        </a:spcBef>
                        <a:spcAft>
                          <a:spcPts val="0"/>
                        </a:spcAft>
                      </a:pPr>
                      <a:r>
                        <a:rPr lang="vi-VN" sz="3200">
                          <a:solidFill>
                            <a:schemeClr val="tx1"/>
                          </a:solidFill>
                          <a:effectLst/>
                        </a:rPr>
                        <a:t>Phố huyện</a:t>
                      </a:r>
                      <a:endPar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F0"/>
                    </a:solidFill>
                  </a:tcPr>
                </a:tc>
                <a:extLst>
                  <a:ext uri="{0D108BD9-81ED-4DB2-BD59-A6C34878D82A}">
                    <a16:rowId xmlns="" xmlns:a16="http://schemas.microsoft.com/office/drawing/2014/main" val="10001"/>
                  </a:ext>
                </a:extLst>
              </a:tr>
              <a:tr h="1637537">
                <a:tc>
                  <a:txBody>
                    <a:bodyPr/>
                    <a:lstStyle/>
                    <a:p>
                      <a:pPr marL="0" marR="0" algn="just">
                        <a:lnSpc>
                          <a:spcPct val="115000"/>
                        </a:lnSpc>
                        <a:spcBef>
                          <a:spcPts val="0"/>
                        </a:spcBef>
                        <a:spcAft>
                          <a:spcPts val="0"/>
                        </a:spcAft>
                      </a:pPr>
                      <a:r>
                        <a:rPr lang="vi-VN" sz="3200" dirty="0">
                          <a:solidFill>
                            <a:schemeClr val="tx1"/>
                          </a:solidFill>
                          <a:effectLst/>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F0"/>
                    </a:solidFill>
                  </a:tcPr>
                </a:tc>
                <a:tc>
                  <a:txBody>
                    <a:bodyPr/>
                    <a:lstStyle/>
                    <a:p>
                      <a:pPr marL="0" marR="0" algn="just">
                        <a:lnSpc>
                          <a:spcPct val="115000"/>
                        </a:lnSpc>
                        <a:spcBef>
                          <a:spcPts val="0"/>
                        </a:spcBef>
                        <a:spcAft>
                          <a:spcPts val="0"/>
                        </a:spcAft>
                      </a:pPr>
                      <a:r>
                        <a:rPr lang="vi-VN" sz="3200" dirty="0">
                          <a:solidFill>
                            <a:schemeClr val="tx1"/>
                          </a:solidFill>
                          <a:effectLst/>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rgbClr val="00B0F0"/>
                    </a:solidFill>
                  </a:tcPr>
                </a:tc>
                <a:extLst>
                  <a:ext uri="{0D108BD9-81ED-4DB2-BD59-A6C34878D82A}">
                    <a16:rowId xmlns="" xmlns:a16="http://schemas.microsoft.com/office/drawing/2014/main" val="1000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65546"/>
                                        </p:tgtEl>
                                        <p:attrNameLst>
                                          <p:attrName>style.visibility</p:attrName>
                                        </p:attrNameLst>
                                      </p:cBhvr>
                                      <p:to>
                                        <p:strVal val="visible"/>
                                      </p:to>
                                    </p:set>
                                    <p:anim from="(-#ppt_w/2)" to="(#ppt_x)" calcmode="lin" valueType="num">
                                      <p:cBhvr>
                                        <p:cTn id="7" dur="600" fill="hold">
                                          <p:stCondLst>
                                            <p:cond delay="0"/>
                                          </p:stCondLst>
                                        </p:cTn>
                                        <p:tgtEl>
                                          <p:spTgt spid="65546"/>
                                        </p:tgtEl>
                                        <p:attrNameLst>
                                          <p:attrName>ppt_x</p:attrName>
                                        </p:attrNameLst>
                                      </p:cBhvr>
                                    </p:anim>
                                    <p:anim from="0" to="-1.0" calcmode="lin" valueType="num">
                                      <p:cBhvr>
                                        <p:cTn id="8" dur="200" decel="50000" autoRev="1" fill="hold">
                                          <p:stCondLst>
                                            <p:cond delay="600"/>
                                          </p:stCondLst>
                                        </p:cTn>
                                        <p:tgtEl>
                                          <p:spTgt spid="65546"/>
                                        </p:tgtEl>
                                        <p:attrNameLst>
                                          <p:attrName>xshear</p:attrName>
                                        </p:attrNameLst>
                                      </p:cBhvr>
                                    </p:anim>
                                    <p:animScale>
                                      <p:cBhvr>
                                        <p:cTn id="9" dur="200" decel="100000" autoRev="1" fill="hold">
                                          <p:stCondLst>
                                            <p:cond delay="600"/>
                                          </p:stCondLst>
                                        </p:cTn>
                                        <p:tgtEl>
                                          <p:spTgt spid="65546"/>
                                        </p:tgtEl>
                                      </p:cBhvr>
                                      <p:from x="100000" y="100000"/>
                                      <p:to x="80000" y="100000"/>
                                    </p:animScale>
                                    <p:anim by="(#ppt_h/3+#ppt_w*0.1)" calcmode="lin" valueType="num">
                                      <p:cBhvr additive="sum">
                                        <p:cTn id="10" dur="200" decel="100000" autoRev="1" fill="hold">
                                          <p:stCondLst>
                                            <p:cond delay="600"/>
                                          </p:stCondLst>
                                        </p:cTn>
                                        <p:tgtEl>
                                          <p:spTgt spid="6554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 xmlns:a16="http://schemas.microsoft.com/office/drawing/2014/main" id="{64011611-1ACC-4BAC-A501-5BC31F92F257}"/>
              </a:ext>
            </a:extLst>
          </p:cNvPr>
          <p:cNvGraphicFramePr>
            <a:graphicFrameLocks noGrp="1"/>
          </p:cNvGraphicFramePr>
          <p:nvPr/>
        </p:nvGraphicFramePr>
        <p:xfrm>
          <a:off x="609600" y="433388"/>
          <a:ext cx="11201400" cy="5357811"/>
        </p:xfrm>
        <a:graphic>
          <a:graphicData uri="http://schemas.openxmlformats.org/drawingml/2006/table">
            <a:tbl>
              <a:tblPr firstRow="1" bandRow="1">
                <a:tableStyleId>{5C22544A-7EE6-4342-B048-85BDC9FD1C3A}</a:tableStyleId>
              </a:tblPr>
              <a:tblGrid>
                <a:gridCol w="5562600">
                  <a:extLst>
                    <a:ext uri="{9D8B030D-6E8A-4147-A177-3AD203B41FA5}">
                      <a16:colId xmlns="" xmlns:a16="http://schemas.microsoft.com/office/drawing/2014/main" val="20000"/>
                    </a:ext>
                  </a:extLst>
                </a:gridCol>
                <a:gridCol w="5638800">
                  <a:extLst>
                    <a:ext uri="{9D8B030D-6E8A-4147-A177-3AD203B41FA5}">
                      <a16:colId xmlns="" xmlns:a16="http://schemas.microsoft.com/office/drawing/2014/main" val="20001"/>
                    </a:ext>
                  </a:extLst>
                </a:gridCol>
              </a:tblGrid>
              <a:tr h="787395">
                <a:tc gridSpan="2">
                  <a:txBody>
                    <a:bodyPr/>
                    <a:lstStyle/>
                    <a:p>
                      <a:pPr algn="ctr"/>
                      <a:r>
                        <a:rPr lang="en-US" sz="3600" b="1" dirty="0">
                          <a:solidFill>
                            <a:schemeClr val="tx1"/>
                          </a:solidFill>
                          <a:latin typeface="Times New Roman" panose="02020603050405020304" pitchFamily="18" charset="0"/>
                          <a:cs typeface="Times New Roman" panose="02020603050405020304" pitchFamily="18" charset="0"/>
                        </a:rPr>
                        <a:t>ÂM THANH </a:t>
                      </a:r>
                    </a:p>
                  </a:txBody>
                  <a:tcPr marT="45718" marB="45718">
                    <a:solidFill>
                      <a:schemeClr val="accent5">
                        <a:lumMod val="60000"/>
                        <a:lumOff val="40000"/>
                      </a:schemeClr>
                    </a:solidFill>
                  </a:tcPr>
                </a:tc>
                <a:tc hMerge="1">
                  <a:txBody>
                    <a:bodyPr/>
                    <a:lstStyle/>
                    <a:p>
                      <a:endParaRPr lang="en-US" dirty="0"/>
                    </a:p>
                  </a:txBody>
                  <a:tcPr/>
                </a:tc>
                <a:extLst>
                  <a:ext uri="{0D108BD9-81ED-4DB2-BD59-A6C34878D82A}">
                    <a16:rowId xmlns="" xmlns:a16="http://schemas.microsoft.com/office/drawing/2014/main" val="10000"/>
                  </a:ext>
                </a:extLst>
              </a:tr>
              <a:tr h="711682">
                <a:tc>
                  <a:txBody>
                    <a:bodyPr/>
                    <a:lstStyle/>
                    <a:p>
                      <a:pPr algn="ctr"/>
                      <a:r>
                        <a:rPr lang="en-US" sz="3200" b="1" dirty="0">
                          <a:latin typeface="Times New Roman" panose="02020603050405020304" pitchFamily="18" charset="0"/>
                          <a:cs typeface="Times New Roman" panose="02020603050405020304" pitchFamily="18" charset="0"/>
                        </a:rPr>
                        <a:t>ĐOÀN TÀU </a:t>
                      </a:r>
                    </a:p>
                  </a:txBody>
                  <a:tcPr marT="45718" marB="45718"/>
                </a:tc>
                <a:tc>
                  <a:txBody>
                    <a:bodyPr/>
                    <a:lstStyle/>
                    <a:p>
                      <a:pPr algn="ctr"/>
                      <a:r>
                        <a:rPr lang="en-US" sz="3200" b="1" dirty="0">
                          <a:latin typeface="Times New Roman" panose="02020603050405020304" pitchFamily="18" charset="0"/>
                          <a:cs typeface="Times New Roman" panose="02020603050405020304" pitchFamily="18" charset="0"/>
                        </a:rPr>
                        <a:t>PHỐ HUYỆN </a:t>
                      </a:r>
                    </a:p>
                  </a:txBody>
                  <a:tcPr marT="45718" marB="45718"/>
                </a:tc>
                <a:extLst>
                  <a:ext uri="{0D108BD9-81ED-4DB2-BD59-A6C34878D82A}">
                    <a16:rowId xmlns="" xmlns:a16="http://schemas.microsoft.com/office/drawing/2014/main" val="10001"/>
                  </a:ext>
                </a:extLst>
              </a:tr>
              <a:tr h="2347039">
                <a:tc>
                  <a:txBody>
                    <a:bodyPr/>
                    <a:lstStyle/>
                    <a:p>
                      <a:endParaRPr lang="en-US" sz="1800" dirty="0"/>
                    </a:p>
                  </a:txBody>
                  <a:tcPr marT="45718" marB="45718">
                    <a:solidFill>
                      <a:schemeClr val="accent3">
                        <a:lumMod val="40000"/>
                        <a:lumOff val="60000"/>
                      </a:schemeClr>
                    </a:solidFill>
                  </a:tcPr>
                </a:tc>
                <a:tc>
                  <a:txBody>
                    <a:bodyPr/>
                    <a:lstStyle/>
                    <a:p>
                      <a:endParaRPr lang="en-US" sz="1800" dirty="0"/>
                    </a:p>
                  </a:txBody>
                  <a:tcPr marT="45718" marB="45718">
                    <a:solidFill>
                      <a:schemeClr val="accent3">
                        <a:lumMod val="40000"/>
                        <a:lumOff val="60000"/>
                      </a:schemeClr>
                    </a:solidFill>
                  </a:tcPr>
                </a:tc>
                <a:extLst>
                  <a:ext uri="{0D108BD9-81ED-4DB2-BD59-A6C34878D82A}">
                    <a16:rowId xmlns="" xmlns:a16="http://schemas.microsoft.com/office/drawing/2014/main" val="10002"/>
                  </a:ext>
                </a:extLst>
              </a:tr>
              <a:tr h="1511695">
                <a:tc>
                  <a:txBody>
                    <a:bodyPr/>
                    <a:lstStyle/>
                    <a:p>
                      <a:endParaRPr lang="en-US" sz="1800" dirty="0"/>
                    </a:p>
                  </a:txBody>
                  <a:tcPr marT="45718" marB="45718"/>
                </a:tc>
                <a:tc>
                  <a:txBody>
                    <a:bodyPr/>
                    <a:lstStyle/>
                    <a:p>
                      <a:endParaRPr lang="en-US" sz="1800" dirty="0"/>
                    </a:p>
                  </a:txBody>
                  <a:tcPr marT="45718" marB="45718"/>
                </a:tc>
                <a:extLst>
                  <a:ext uri="{0D108BD9-81ED-4DB2-BD59-A6C34878D82A}">
                    <a16:rowId xmlns="" xmlns:a16="http://schemas.microsoft.com/office/drawing/2014/main" val="10003"/>
                  </a:ext>
                </a:extLst>
              </a:tr>
            </a:tbl>
          </a:graphicData>
        </a:graphic>
      </p:graphicFrame>
      <p:sp>
        <p:nvSpPr>
          <p:cNvPr id="5" name="TextBox 4">
            <a:extLst>
              <a:ext uri="{FF2B5EF4-FFF2-40B4-BE49-F238E27FC236}">
                <a16:creationId xmlns="" xmlns:a16="http://schemas.microsoft.com/office/drawing/2014/main" id="{4F8E28A8-9C74-4376-839D-667434763FBE}"/>
              </a:ext>
            </a:extLst>
          </p:cNvPr>
          <p:cNvSpPr txBox="1">
            <a:spLocks noChangeArrowheads="1"/>
          </p:cNvSpPr>
          <p:nvPr/>
        </p:nvSpPr>
        <p:spPr bwMode="auto">
          <a:xfrm>
            <a:off x="788988" y="2057400"/>
            <a:ext cx="5334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Còi</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xe</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lửa</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kéo</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dài</a:t>
            </a:r>
            <a:endPar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dồn</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dập</a:t>
            </a:r>
            <a:endPar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Tiếng</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rít</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ghi</a:t>
            </a:r>
            <a:endPar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Còi</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rít</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endPar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Tàu</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rầm</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rộ</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tới</a:t>
            </a:r>
            <a:endParaRPr kumimoji="0" lang="en-US" alt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6" name="TextBox 5">
            <a:extLst>
              <a:ext uri="{FF2B5EF4-FFF2-40B4-BE49-F238E27FC236}">
                <a16:creationId xmlns="" xmlns:a16="http://schemas.microsoft.com/office/drawing/2014/main" id="{AD56DA01-CAF3-47BC-9AEE-D248CBD784DE}"/>
              </a:ext>
            </a:extLst>
          </p:cNvPr>
          <p:cNvSpPr txBox="1">
            <a:spLocks noChangeArrowheads="1"/>
          </p:cNvSpPr>
          <p:nvPr/>
        </p:nvSpPr>
        <p:spPr bwMode="auto">
          <a:xfrm>
            <a:off x="6318250" y="1993900"/>
            <a:ext cx="5430838"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Tiếng trống thu không từng tiếng một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Tiếng ếch nhái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Tiếng muỗi bay vo ve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Tiếng đàn bầu bật trong yên lặng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7" name="TextBox 6">
            <a:extLst>
              <a:ext uri="{FF2B5EF4-FFF2-40B4-BE49-F238E27FC236}">
                <a16:creationId xmlns="" xmlns:a16="http://schemas.microsoft.com/office/drawing/2014/main" id="{88A47F5C-9F4A-4877-8AE4-E46FBB79A2DD}"/>
              </a:ext>
            </a:extLst>
          </p:cNvPr>
          <p:cNvSpPr txBox="1">
            <a:spLocks noChangeArrowheads="1"/>
          </p:cNvSpPr>
          <p:nvPr/>
        </p:nvSpPr>
        <p:spPr bwMode="auto">
          <a:xfrm>
            <a:off x="808038" y="4672013"/>
            <a:ext cx="5334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Âm thanh huyên náo, sôi động</a:t>
            </a: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 name="TextBox 7">
            <a:extLst>
              <a:ext uri="{FF2B5EF4-FFF2-40B4-BE49-F238E27FC236}">
                <a16:creationId xmlns="" xmlns:a16="http://schemas.microsoft.com/office/drawing/2014/main" id="{8898DD08-CCBE-4920-BEF5-83F5705FE7DF}"/>
              </a:ext>
            </a:extLst>
          </p:cNvPr>
          <p:cNvSpPr txBox="1">
            <a:spLocks noChangeArrowheads="1"/>
          </p:cNvSpPr>
          <p:nvPr/>
        </p:nvSpPr>
        <p:spPr bwMode="auto">
          <a:xfrm>
            <a:off x="6557963" y="4657725"/>
            <a:ext cx="4953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Âm thanh đơn điệu, buồn bã.</a:t>
            </a: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iterate type="wd">
                                    <p:tmPct val="10000"/>
                                  </p:iterate>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 xmlns:a16="http://schemas.microsoft.com/office/drawing/2014/main" id="{95667E46-2114-427A-83B2-FDD3DC8BF621}"/>
              </a:ext>
            </a:extLst>
          </p:cNvPr>
          <p:cNvGraphicFramePr>
            <a:graphicFrameLocks noGrp="1"/>
          </p:cNvGraphicFramePr>
          <p:nvPr/>
        </p:nvGraphicFramePr>
        <p:xfrm>
          <a:off x="514350" y="228600"/>
          <a:ext cx="11277600" cy="5943600"/>
        </p:xfrm>
        <a:graphic>
          <a:graphicData uri="http://schemas.openxmlformats.org/drawingml/2006/table">
            <a:tbl>
              <a:tblPr firstRow="1" bandRow="1">
                <a:tableStyleId>{5C22544A-7EE6-4342-B048-85BDC9FD1C3A}</a:tableStyleId>
              </a:tblPr>
              <a:tblGrid>
                <a:gridCol w="5638800">
                  <a:extLst>
                    <a:ext uri="{9D8B030D-6E8A-4147-A177-3AD203B41FA5}">
                      <a16:colId xmlns="" xmlns:a16="http://schemas.microsoft.com/office/drawing/2014/main" val="20000"/>
                    </a:ext>
                  </a:extLst>
                </a:gridCol>
                <a:gridCol w="5638800">
                  <a:extLst>
                    <a:ext uri="{9D8B030D-6E8A-4147-A177-3AD203B41FA5}">
                      <a16:colId xmlns="" xmlns:a16="http://schemas.microsoft.com/office/drawing/2014/main" val="20001"/>
                    </a:ext>
                  </a:extLst>
                </a:gridCol>
              </a:tblGrid>
              <a:tr h="880534">
                <a:tc gridSpan="2">
                  <a:txBody>
                    <a:bodyPr/>
                    <a:lstStyle/>
                    <a:p>
                      <a:pPr algn="ctr"/>
                      <a:r>
                        <a:rPr lang="en-US" sz="3600" b="1" dirty="0">
                          <a:solidFill>
                            <a:schemeClr val="tx1"/>
                          </a:solidFill>
                          <a:latin typeface="Times New Roman" panose="02020603050405020304" pitchFamily="18" charset="0"/>
                          <a:cs typeface="Times New Roman" panose="02020603050405020304" pitchFamily="18" charset="0"/>
                        </a:rPr>
                        <a:t>ÁNH SÁNG </a:t>
                      </a:r>
                    </a:p>
                  </a:txBody>
                  <a:tcPr>
                    <a:solidFill>
                      <a:srgbClr val="FFC000"/>
                    </a:solidFill>
                  </a:tcPr>
                </a:tc>
                <a:tc hMerge="1">
                  <a:txBody>
                    <a:bodyPr/>
                    <a:lstStyle/>
                    <a:p>
                      <a:endParaRPr lang="en-US" dirty="0"/>
                    </a:p>
                  </a:txBody>
                  <a:tcPr/>
                </a:tc>
                <a:extLst>
                  <a:ext uri="{0D108BD9-81ED-4DB2-BD59-A6C34878D82A}">
                    <a16:rowId xmlns="" xmlns:a16="http://schemas.microsoft.com/office/drawing/2014/main" val="10000"/>
                  </a:ext>
                </a:extLst>
              </a:tr>
              <a:tr h="719666">
                <a:tc>
                  <a:txBody>
                    <a:bodyPr/>
                    <a:lstStyle/>
                    <a:p>
                      <a:pPr algn="ctr"/>
                      <a:r>
                        <a:rPr lang="en-US" sz="3200" b="1" dirty="0">
                          <a:latin typeface="Times New Roman" panose="02020603050405020304" pitchFamily="18" charset="0"/>
                          <a:cs typeface="Times New Roman" panose="02020603050405020304" pitchFamily="18" charset="0"/>
                        </a:rPr>
                        <a:t>ĐOÀN TÀU </a:t>
                      </a:r>
                    </a:p>
                  </a:txBody>
                  <a:tcPr>
                    <a:solidFill>
                      <a:srgbClr val="00B0F0"/>
                    </a:solidFill>
                  </a:tcPr>
                </a:tc>
                <a:tc>
                  <a:txBody>
                    <a:bodyPr/>
                    <a:lstStyle/>
                    <a:p>
                      <a:pPr algn="ctr"/>
                      <a:r>
                        <a:rPr lang="en-US" sz="3200" b="1" dirty="0">
                          <a:latin typeface="Times New Roman" panose="02020603050405020304" pitchFamily="18" charset="0"/>
                          <a:cs typeface="Times New Roman" panose="02020603050405020304" pitchFamily="18" charset="0"/>
                        </a:rPr>
                        <a:t>PHỐ HUYỆN </a:t>
                      </a:r>
                    </a:p>
                  </a:txBody>
                  <a:tcPr>
                    <a:solidFill>
                      <a:srgbClr val="00B0F0"/>
                    </a:solidFill>
                  </a:tcPr>
                </a:tc>
                <a:extLst>
                  <a:ext uri="{0D108BD9-81ED-4DB2-BD59-A6C34878D82A}">
                    <a16:rowId xmlns="" xmlns:a16="http://schemas.microsoft.com/office/drawing/2014/main" val="10001"/>
                  </a:ext>
                </a:extLst>
              </a:tr>
              <a:tr h="3352800">
                <a:tc>
                  <a:txBody>
                    <a:bodyPr/>
                    <a:lstStyle/>
                    <a:p>
                      <a:endParaRPr lang="en-US" dirty="0"/>
                    </a:p>
                  </a:txBody>
                  <a:tcPr>
                    <a:solidFill>
                      <a:schemeClr val="accent2">
                        <a:lumMod val="20000"/>
                        <a:lumOff val="80000"/>
                      </a:schemeClr>
                    </a:solidFill>
                  </a:tcPr>
                </a:tc>
                <a:tc>
                  <a:txBody>
                    <a:bodyPr/>
                    <a:lstStyle/>
                    <a:p>
                      <a:endParaRPr lang="en-US" dirty="0"/>
                    </a:p>
                  </a:txBody>
                  <a:tcPr>
                    <a:solidFill>
                      <a:schemeClr val="accent2">
                        <a:lumMod val="20000"/>
                        <a:lumOff val="80000"/>
                      </a:schemeClr>
                    </a:solidFill>
                  </a:tcPr>
                </a:tc>
                <a:extLst>
                  <a:ext uri="{0D108BD9-81ED-4DB2-BD59-A6C34878D82A}">
                    <a16:rowId xmlns="" xmlns:a16="http://schemas.microsoft.com/office/drawing/2014/main" val="10002"/>
                  </a:ext>
                </a:extLst>
              </a:tr>
              <a:tr h="990600">
                <a:tc>
                  <a:txBody>
                    <a:bodyPr/>
                    <a:lstStyle/>
                    <a:p>
                      <a:endParaRPr lang="en-US" dirty="0"/>
                    </a:p>
                  </a:txBody>
                  <a:tcPr>
                    <a:solidFill>
                      <a:schemeClr val="accent2">
                        <a:lumMod val="60000"/>
                        <a:lumOff val="40000"/>
                      </a:schemeClr>
                    </a:solidFill>
                  </a:tcPr>
                </a:tc>
                <a:tc>
                  <a:txBody>
                    <a:bodyPr/>
                    <a:lstStyle/>
                    <a:p>
                      <a:endParaRPr lang="en-US" dirty="0"/>
                    </a:p>
                  </a:txBody>
                  <a:tcPr>
                    <a:solidFill>
                      <a:schemeClr val="accent2">
                        <a:lumMod val="60000"/>
                        <a:lumOff val="40000"/>
                      </a:schemeClr>
                    </a:solidFill>
                  </a:tcPr>
                </a:tc>
                <a:extLst>
                  <a:ext uri="{0D108BD9-81ED-4DB2-BD59-A6C34878D82A}">
                    <a16:rowId xmlns="" xmlns:a16="http://schemas.microsoft.com/office/drawing/2014/main" val="10003"/>
                  </a:ext>
                </a:extLst>
              </a:tr>
            </a:tbl>
          </a:graphicData>
        </a:graphic>
      </p:graphicFrame>
      <p:sp>
        <p:nvSpPr>
          <p:cNvPr id="5" name="TextBox 4">
            <a:extLst>
              <a:ext uri="{FF2B5EF4-FFF2-40B4-BE49-F238E27FC236}">
                <a16:creationId xmlns="" xmlns:a16="http://schemas.microsoft.com/office/drawing/2014/main" id="{20D449DB-CB1B-4FB7-B520-DDD956E224DC}"/>
              </a:ext>
            </a:extLst>
          </p:cNvPr>
          <p:cNvSpPr txBox="1">
            <a:spLocks noChangeArrowheads="1"/>
          </p:cNvSpPr>
          <p:nvPr/>
        </p:nvSpPr>
        <p:spPr bwMode="auto">
          <a:xfrm>
            <a:off x="838200" y="2144713"/>
            <a:ext cx="53340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Ngọn lửa xanh biếc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Khói bừng sáng trắng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Đèn sáng trưng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Đồng và kền lấp lánh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Các cửa kính sáng</a:t>
            </a:r>
          </a:p>
        </p:txBody>
      </p:sp>
      <p:sp>
        <p:nvSpPr>
          <p:cNvPr id="6" name="TextBox 5">
            <a:extLst>
              <a:ext uri="{FF2B5EF4-FFF2-40B4-BE49-F238E27FC236}">
                <a16:creationId xmlns="" xmlns:a16="http://schemas.microsoft.com/office/drawing/2014/main" id="{8C668E08-53D5-45E4-A2EE-0E8DBBDF8910}"/>
              </a:ext>
            </a:extLst>
          </p:cNvPr>
          <p:cNvSpPr txBox="1">
            <a:spLocks noChangeArrowheads="1"/>
          </p:cNvSpPr>
          <p:nvPr/>
        </p:nvSpPr>
        <p:spPr bwMode="auto">
          <a:xfrm>
            <a:off x="6496050" y="2170113"/>
            <a:ext cx="51816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Khe sáng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Quầng sáng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Hột sáng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Chấm nhỏ và vàng lơ lửng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Thưa thớt từng hột sáng</a:t>
            </a:r>
            <a:endParaRPr kumimoji="0" lang="en-US" altLang="en-US" sz="44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7" name="TextBox 6">
            <a:extLst>
              <a:ext uri="{FF2B5EF4-FFF2-40B4-BE49-F238E27FC236}">
                <a16:creationId xmlns="" xmlns:a16="http://schemas.microsoft.com/office/drawing/2014/main" id="{BE8775B2-0592-41DC-9BE5-93826B89368D}"/>
              </a:ext>
            </a:extLst>
          </p:cNvPr>
          <p:cNvSpPr txBox="1">
            <a:spLocks noChangeArrowheads="1"/>
          </p:cNvSpPr>
          <p:nvPr/>
        </p:nvSpPr>
        <p:spPr bwMode="auto">
          <a:xfrm>
            <a:off x="515938" y="5410200"/>
            <a:ext cx="533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 Ánh sáng mạnh mẽ, rực rỡ.</a:t>
            </a:r>
            <a:endParaRPr kumimoji="0" lang="en-US" altLang="en-US" sz="32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sp>
        <p:nvSpPr>
          <p:cNvPr id="8" name="TextBox 7">
            <a:extLst>
              <a:ext uri="{FF2B5EF4-FFF2-40B4-BE49-F238E27FC236}">
                <a16:creationId xmlns="" xmlns:a16="http://schemas.microsoft.com/office/drawing/2014/main" id="{E4998210-46E2-40C8-82A9-56A940E8E699}"/>
              </a:ext>
            </a:extLst>
          </p:cNvPr>
          <p:cNvSpPr txBox="1">
            <a:spLocks noChangeArrowheads="1"/>
          </p:cNvSpPr>
          <p:nvPr/>
        </p:nvSpPr>
        <p:spPr bwMode="auto">
          <a:xfrm>
            <a:off x="6723063" y="5410200"/>
            <a:ext cx="495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Ánh sáng yếu ớt, tù mù.</a:t>
            </a:r>
            <a:endParaRPr kumimoji="0" lang="en-US" altLang="en-US" sz="4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iterate type="wd">
                                    <p:tmPct val="10000"/>
                                  </p:iterate>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Content Placeholder 2">
            <a:extLst>
              <a:ext uri="{FF2B5EF4-FFF2-40B4-BE49-F238E27FC236}">
                <a16:creationId xmlns="" xmlns:a16="http://schemas.microsoft.com/office/drawing/2014/main" id="{45113F65-2165-4DDB-8305-CB9ACE1600D8}"/>
              </a:ext>
            </a:extLst>
          </p:cNvPr>
          <p:cNvSpPr>
            <a:spLocks noGrp="1"/>
          </p:cNvSpPr>
          <p:nvPr>
            <p:ph idx="1"/>
          </p:nvPr>
        </p:nvSpPr>
        <p:spPr>
          <a:xfrm>
            <a:off x="914400" y="1371600"/>
            <a:ext cx="5181600" cy="2667000"/>
          </a:xfrm>
        </p:spPr>
        <p:txBody>
          <a:bodyPr/>
          <a:lstStyle/>
          <a:p>
            <a:pPr>
              <a:buFont typeface="Arial" panose="020B0604020202020204" pitchFamily="34" charset="0"/>
              <a:buNone/>
            </a:pPr>
            <a:r>
              <a:rPr lang="nl-NL" altLang="en-US">
                <a:latin typeface="Times New Roman" panose="02020603050405020304" pitchFamily="18" charset="0"/>
                <a:cs typeface="Times New Roman" panose="02020603050405020304" pitchFamily="18" charset="0"/>
              </a:rPr>
              <a:t>* Hình ảnh đoàn tàu được miêu tả từ xa đến gần </a:t>
            </a:r>
            <a:endParaRPr lang="en-US" altLang="en-US">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en-US" altLang="en-US">
                <a:latin typeface="Times New Roman" panose="02020603050405020304" pitchFamily="18" charset="0"/>
                <a:cs typeface="Times New Roman" panose="02020603050405020304" pitchFamily="18" charset="0"/>
              </a:rPr>
              <a:t>- </a:t>
            </a:r>
            <a:r>
              <a:rPr lang="vi-VN" altLang="en-US">
                <a:latin typeface="Times New Roman" panose="02020603050405020304" pitchFamily="18" charset="0"/>
                <a:cs typeface="Times New Roman" panose="02020603050405020304" pitchFamily="18" charset="0"/>
              </a:rPr>
              <a:t> Âm thanh : sôi động</a:t>
            </a:r>
            <a:r>
              <a:rPr lang="en-US" altLang="en-US">
                <a:latin typeface="Times New Roman" panose="02020603050405020304" pitchFamily="18" charset="0"/>
                <a:cs typeface="Times New Roman" panose="02020603050405020304" pitchFamily="18" charset="0"/>
              </a:rPr>
              <a:t>, huyên náo</a:t>
            </a:r>
          </a:p>
          <a:p>
            <a:pPr>
              <a:buFont typeface="Arial" panose="020B0604020202020204" pitchFamily="34" charset="0"/>
              <a:buNone/>
            </a:pPr>
            <a:r>
              <a:rPr lang="en-US" altLang="en-US">
                <a:latin typeface="Times New Roman" panose="02020603050405020304" pitchFamily="18" charset="0"/>
                <a:cs typeface="Times New Roman" panose="02020603050405020304" pitchFamily="18" charset="0"/>
              </a:rPr>
              <a:t>- </a:t>
            </a:r>
            <a:r>
              <a:rPr lang="vi-VN" altLang="en-US">
                <a:latin typeface="Times New Roman" panose="02020603050405020304" pitchFamily="18" charset="0"/>
                <a:cs typeface="Times New Roman" panose="02020603050405020304" pitchFamily="18" charset="0"/>
              </a:rPr>
              <a:t>Ánh sáng : rực rỡ</a:t>
            </a:r>
            <a:r>
              <a:rPr lang="en-US" altLang="en-US">
                <a:latin typeface="Times New Roman" panose="02020603050405020304" pitchFamily="18" charset="0"/>
                <a:cs typeface="Times New Roman" panose="02020603050405020304" pitchFamily="18" charset="0"/>
              </a:rPr>
              <a:t>, mạnh mẽ </a:t>
            </a:r>
          </a:p>
          <a:p>
            <a:pPr>
              <a:buFont typeface="Arial" panose="020B0604020202020204" pitchFamily="34" charset="0"/>
              <a:buNone/>
            </a:pPr>
            <a:r>
              <a:rPr lang="vi-VN" altLang="en-US">
                <a:latin typeface="Times New Roman" panose="02020603050405020304" pitchFamily="18" charset="0"/>
                <a:cs typeface="Times New Roman" panose="02020603050405020304" pitchFamily="18" charset="0"/>
              </a:rPr>
              <a:t>-&gt; </a:t>
            </a:r>
            <a:r>
              <a:rPr lang="vi-VN" altLang="en-US" b="1" i="1">
                <a:latin typeface="Times New Roman" panose="02020603050405020304" pitchFamily="18" charset="0"/>
                <a:cs typeface="Times New Roman" panose="02020603050405020304" pitchFamily="18" charset="0"/>
              </a:rPr>
              <a:t>Con tàu như đã đem một chút thế giới khác đi qua.</a:t>
            </a:r>
            <a:endParaRPr lang="en-US" altLang="en-US">
              <a:latin typeface="Times New Roman" panose="02020603050405020304" pitchFamily="18" charset="0"/>
              <a:cs typeface="Times New Roman" panose="02020603050405020304" pitchFamily="18" charset="0"/>
            </a:endParaRPr>
          </a:p>
        </p:txBody>
      </p:sp>
      <p:pic>
        <p:nvPicPr>
          <p:cNvPr id="78851" name="Picture 2">
            <a:extLst>
              <a:ext uri="{FF2B5EF4-FFF2-40B4-BE49-F238E27FC236}">
                <a16:creationId xmlns="" xmlns:a16="http://schemas.microsoft.com/office/drawing/2014/main" id="{B472ECBD-64F1-470C-B9D3-9BC541428F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789113"/>
            <a:ext cx="5289550"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Effect transition="in" filter="barn(inVertical)">
                                      <p:cBhvr>
                                        <p:cTn id="7" dur="500"/>
                                        <p:tgtEl>
                                          <p:spTgt spid="696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69635">
                                            <p:txEl>
                                              <p:pRg st="1" end="1"/>
                                            </p:txEl>
                                          </p:spTgt>
                                        </p:tgtEl>
                                        <p:attrNameLst>
                                          <p:attrName>style.visibility</p:attrName>
                                        </p:attrNameLst>
                                      </p:cBhvr>
                                      <p:to>
                                        <p:strVal val="visible"/>
                                      </p:to>
                                    </p:set>
                                    <p:animEffect transition="in" filter="barn(inVertical)">
                                      <p:cBhvr>
                                        <p:cTn id="12" dur="500"/>
                                        <p:tgtEl>
                                          <p:spTgt spid="696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69635">
                                            <p:txEl>
                                              <p:pRg st="2" end="2"/>
                                            </p:txEl>
                                          </p:spTgt>
                                        </p:tgtEl>
                                        <p:attrNameLst>
                                          <p:attrName>style.visibility</p:attrName>
                                        </p:attrNameLst>
                                      </p:cBhvr>
                                      <p:to>
                                        <p:strVal val="visible"/>
                                      </p:to>
                                    </p:set>
                                    <p:animEffect transition="in" filter="barn(inVertical)">
                                      <p:cBhvr>
                                        <p:cTn id="17" dur="500"/>
                                        <p:tgtEl>
                                          <p:spTgt spid="6963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69635">
                                            <p:txEl>
                                              <p:pRg st="3" end="3"/>
                                            </p:txEl>
                                          </p:spTgt>
                                        </p:tgtEl>
                                        <p:attrNameLst>
                                          <p:attrName>style.visibility</p:attrName>
                                        </p:attrNameLst>
                                      </p:cBhvr>
                                      <p:to>
                                        <p:strVal val="visible"/>
                                      </p:to>
                                    </p:set>
                                    <p:animEffect transition="in" filter="barn(inVertical)">
                                      <p:cBhvr>
                                        <p:cTn id="22" dur="500"/>
                                        <p:tgtEl>
                                          <p:spTgt spid="696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 xmlns:a16="http://schemas.microsoft.com/office/drawing/2014/main" id="{D50D826C-6279-4428-AD70-161A24D44879}"/>
              </a:ext>
            </a:extLst>
          </p:cNvPr>
          <p:cNvSpPr>
            <a:spLocks noGrp="1"/>
          </p:cNvSpPr>
          <p:nvPr>
            <p:ph type="title"/>
          </p:nvPr>
        </p:nvSpPr>
        <p:spPr/>
        <p:txBody>
          <a:bodyPr/>
          <a:lstStyle/>
          <a:p>
            <a:endParaRPr lang="en-US" altLang="en-US"/>
          </a:p>
        </p:txBody>
      </p:sp>
      <p:sp>
        <p:nvSpPr>
          <p:cNvPr id="79875" name="Content Placeholder 2">
            <a:extLst>
              <a:ext uri="{FF2B5EF4-FFF2-40B4-BE49-F238E27FC236}">
                <a16:creationId xmlns="" xmlns:a16="http://schemas.microsoft.com/office/drawing/2014/main" id="{AE57D888-9DA2-4245-84A5-27C61568E5CF}"/>
              </a:ext>
            </a:extLst>
          </p:cNvPr>
          <p:cNvSpPr>
            <a:spLocks noGrp="1"/>
          </p:cNvSpPr>
          <p:nvPr>
            <p:ph idx="1"/>
          </p:nvPr>
        </p:nvSpPr>
        <p:spPr>
          <a:xfrm>
            <a:off x="1447800" y="5181600"/>
            <a:ext cx="10287000" cy="1143000"/>
          </a:xfrm>
        </p:spPr>
        <p:txBody>
          <a:bodyPr/>
          <a:lstStyle/>
          <a:p>
            <a:pPr marL="0" indent="0">
              <a:buFont typeface="Arial" panose="020B0604020202020204" pitchFamily="34" charset="0"/>
              <a:buNone/>
            </a:pPr>
            <a:r>
              <a:rPr lang="it-IT" altLang="en-US" sz="3600" b="1" i="1">
                <a:solidFill>
                  <a:srgbClr val="3FC497"/>
                </a:solidFill>
                <a:latin typeface="Times New Roman" panose="02020603050405020304" pitchFamily="18" charset="0"/>
                <a:cs typeface="Times New Roman" panose="02020603050405020304" pitchFamily="18" charset="0"/>
              </a:rPr>
              <a:t>Chị em Liên có tâm trạng như thế nào khi chờ tàu, tàu đến và đi?</a:t>
            </a:r>
            <a:r>
              <a:rPr lang="it-IT" altLang="en-US" sz="3600" b="1">
                <a:solidFill>
                  <a:srgbClr val="3FC497"/>
                </a:solidFill>
                <a:latin typeface="Times New Roman" panose="02020603050405020304" pitchFamily="18" charset="0"/>
                <a:cs typeface="Times New Roman" panose="02020603050405020304" pitchFamily="18" charset="0"/>
              </a:rPr>
              <a:t> </a:t>
            </a:r>
            <a:endParaRPr lang="en-US" altLang="en-US" sz="3600" b="1">
              <a:solidFill>
                <a:srgbClr val="3FC497"/>
              </a:solidFill>
              <a:latin typeface="Times New Roman" panose="02020603050405020304" pitchFamily="18" charset="0"/>
              <a:cs typeface="Times New Roman" panose="02020603050405020304" pitchFamily="18" charset="0"/>
            </a:endParaRPr>
          </a:p>
          <a:p>
            <a:pPr marL="0" indent="0"/>
            <a:endParaRPr lang="en-US" altLang="en-US" sz="5400" b="1">
              <a:solidFill>
                <a:srgbClr val="3FC497"/>
              </a:solidFill>
            </a:endParaRPr>
          </a:p>
        </p:txBody>
      </p:sp>
      <p:pic>
        <p:nvPicPr>
          <p:cNvPr id="79876" name="Picture 2" descr="Phân tích bài văn Hai đứa trẻ - Thấu cảm “kiếp đời tàn” cùng Thạch Lam">
            <a:extLst>
              <a:ext uri="{FF2B5EF4-FFF2-40B4-BE49-F238E27FC236}">
                <a16:creationId xmlns="" xmlns:a16="http://schemas.microsoft.com/office/drawing/2014/main" id="{674D0D6B-96D5-4352-95D6-F17B4F5DD1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1563" y="20638"/>
            <a:ext cx="7508875"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 xmlns:a16="http://schemas.microsoft.com/office/drawing/2014/main" id="{AF485E9B-152C-4497-B2B8-4EC15E971423}"/>
              </a:ext>
            </a:extLst>
          </p:cNvPr>
          <p:cNvSpPr/>
          <p:nvPr/>
        </p:nvSpPr>
        <p:spPr>
          <a:xfrm>
            <a:off x="457200" y="342900"/>
            <a:ext cx="2997200" cy="3886200"/>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Pentagon 37">
            <a:extLst>
              <a:ext uri="{FF2B5EF4-FFF2-40B4-BE49-F238E27FC236}">
                <a16:creationId xmlns="" xmlns:a16="http://schemas.microsoft.com/office/drawing/2014/main" id="{6D7FD6BB-9917-4A70-BF74-F0EA5A9338DC}"/>
              </a:ext>
            </a:extLst>
          </p:cNvPr>
          <p:cNvSpPr/>
          <p:nvPr/>
        </p:nvSpPr>
        <p:spPr>
          <a:xfrm>
            <a:off x="608013" y="0"/>
            <a:ext cx="3065462" cy="661988"/>
          </a:xfrm>
          <a:prstGeom prst="homePlate">
            <a:avLst>
              <a:gd name="adj" fmla="val 24884"/>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Pentagon 38">
            <a:extLst>
              <a:ext uri="{FF2B5EF4-FFF2-40B4-BE49-F238E27FC236}">
                <a16:creationId xmlns="" xmlns:a16="http://schemas.microsoft.com/office/drawing/2014/main" id="{F6105137-9008-44EE-BD37-071C3C7A3E15}"/>
              </a:ext>
            </a:extLst>
          </p:cNvPr>
          <p:cNvSpPr/>
          <p:nvPr/>
        </p:nvSpPr>
        <p:spPr>
          <a:xfrm>
            <a:off x="457200" y="0"/>
            <a:ext cx="3124200" cy="661988"/>
          </a:xfrm>
          <a:prstGeom prst="homePlate">
            <a:avLst>
              <a:gd name="adj" fmla="val 24884"/>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chưa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Rectangle 39">
            <a:extLst>
              <a:ext uri="{FF2B5EF4-FFF2-40B4-BE49-F238E27FC236}">
                <a16:creationId xmlns="" xmlns:a16="http://schemas.microsoft.com/office/drawing/2014/main" id="{3F01F586-36AB-4AF8-8A61-FDCA4AF08EB6}"/>
              </a:ext>
            </a:extLst>
          </p:cNvPr>
          <p:cNvSpPr/>
          <p:nvPr/>
        </p:nvSpPr>
        <p:spPr>
          <a:xfrm>
            <a:off x="495300" y="827088"/>
            <a:ext cx="2819400" cy="1938337"/>
          </a:xfrm>
          <a:prstGeom prst="rect">
            <a:avLst/>
          </a:prstGeom>
        </p:spPr>
        <p:txBody>
          <a:bodyPr>
            <a:spAutoFit/>
          </a:bodyPr>
          <a:lstStyle/>
          <a:p>
            <a:pPr marL="285693" marR="0" lvl="0" indent="-285693" algn="just" defTabSz="914400" rtl="0" eaLnBrk="0" fontAlgn="base" latinLnBrk="0" hangingPunct="0">
              <a:lnSpc>
                <a:spcPct val="100000"/>
              </a:lnSpc>
              <a:spcBef>
                <a:spcPct val="0"/>
              </a:spcBef>
              <a:spcAft>
                <a:spcPct val="0"/>
              </a:spcAft>
              <a:buClrTx/>
              <a:buSzTx/>
              <a:buFont typeface="Wingdings" pitchFamily="2" charset="2"/>
              <a:buChar char="§"/>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An và Liên đã buồn ngủ ríu cả mắt…vẫn gượng để thức khuya đợi tàu</a:t>
            </a:r>
            <a:r>
              <a:rPr kumimoji="0" lang="en-US" sz="2400" b="1" i="0" u="none" strike="noStrike" kern="1200" cap="none" spc="0" normalizeH="0" baseline="0" noProof="0" dirty="0">
                <a:ln>
                  <a:noFill/>
                </a:ln>
                <a:solidFill>
                  <a:prstClr val="black"/>
                </a:solidFill>
                <a:effectLst/>
                <a:uLnTx/>
                <a:uFillTx/>
                <a:latin typeface="Calibri"/>
                <a:ea typeface="+mn-ea"/>
                <a:cs typeface="Arial" pitchFamily="34" charset="0"/>
              </a:rPr>
              <a:t>.</a:t>
            </a:r>
            <a:endPar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endParaRPr>
          </a:p>
        </p:txBody>
      </p:sp>
      <p:sp>
        <p:nvSpPr>
          <p:cNvPr id="31" name="Rectangle 30">
            <a:extLst>
              <a:ext uri="{FF2B5EF4-FFF2-40B4-BE49-F238E27FC236}">
                <a16:creationId xmlns="" xmlns:a16="http://schemas.microsoft.com/office/drawing/2014/main" id="{F2985E2A-54F6-4017-841B-0678BCD91E01}"/>
              </a:ext>
            </a:extLst>
          </p:cNvPr>
          <p:cNvSpPr/>
          <p:nvPr/>
        </p:nvSpPr>
        <p:spPr>
          <a:xfrm>
            <a:off x="3540125" y="655638"/>
            <a:ext cx="3878263" cy="3886200"/>
          </a:xfrm>
          <a:prstGeom prst="rect">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Pentagon 31">
            <a:extLst>
              <a:ext uri="{FF2B5EF4-FFF2-40B4-BE49-F238E27FC236}">
                <a16:creationId xmlns="" xmlns:a16="http://schemas.microsoft.com/office/drawing/2014/main" id="{C0A07DD3-8E3A-46AA-8324-A688FB95F16E}"/>
              </a:ext>
            </a:extLst>
          </p:cNvPr>
          <p:cNvSpPr/>
          <p:nvPr/>
        </p:nvSpPr>
        <p:spPr>
          <a:xfrm>
            <a:off x="3902075" y="0"/>
            <a:ext cx="3706813" cy="661988"/>
          </a:xfrm>
          <a:prstGeom prst="homePlate">
            <a:avLst>
              <a:gd name="adj" fmla="val 19905"/>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Chevron 35">
            <a:extLst>
              <a:ext uri="{FF2B5EF4-FFF2-40B4-BE49-F238E27FC236}">
                <a16:creationId xmlns="" xmlns:a16="http://schemas.microsoft.com/office/drawing/2014/main" id="{E08B312A-F658-4B8C-AC8A-E9656DB09A5E}"/>
              </a:ext>
            </a:extLst>
          </p:cNvPr>
          <p:cNvSpPr/>
          <p:nvPr/>
        </p:nvSpPr>
        <p:spPr>
          <a:xfrm>
            <a:off x="3540125" y="0"/>
            <a:ext cx="3989388" cy="661988"/>
          </a:xfrm>
          <a:prstGeom prst="chevron">
            <a:avLst>
              <a:gd name="adj" fmla="val 19893"/>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0" name="Rectangle 59">
            <a:extLst>
              <a:ext uri="{FF2B5EF4-FFF2-40B4-BE49-F238E27FC236}">
                <a16:creationId xmlns="" xmlns:a16="http://schemas.microsoft.com/office/drawing/2014/main" id="{78EBC938-A502-42DD-A706-F7C04ABFEB73}"/>
              </a:ext>
            </a:extLst>
          </p:cNvPr>
          <p:cNvSpPr/>
          <p:nvPr/>
        </p:nvSpPr>
        <p:spPr>
          <a:xfrm>
            <a:off x="3619500" y="695325"/>
            <a:ext cx="3390900" cy="1938338"/>
          </a:xfrm>
          <a:prstGeom prst="rect">
            <a:avLst/>
          </a:prstGeom>
        </p:spPr>
        <p:txBody>
          <a:bodyPr>
            <a:spAutoFit/>
          </a:bodyPr>
          <a:lstStyle/>
          <a:p>
            <a:pPr marL="285693" marR="0" lvl="0" indent="-285693" algn="just" defTabSz="914400" rtl="0" eaLnBrk="0" fontAlgn="base" latinLnBrk="0" hangingPunct="0">
              <a:lnSpc>
                <a:spcPct val="100000"/>
              </a:lnSpc>
              <a:spcBef>
                <a:spcPct val="0"/>
              </a:spcBef>
              <a:spcAft>
                <a:spcPct val="0"/>
              </a:spcAft>
              <a:buClrTx/>
              <a:buSzTx/>
              <a:buFont typeface="Wingdings" pitchFamily="2" charset="2"/>
              <a:buChar char="§"/>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Liên đánh thức em, An nhỏm dậy, lấy 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y dụi mắt cho tỉnh hẳn</a:t>
            </a:r>
            <a:r>
              <a:rPr kumimoji="0" lang="en-US" sz="2400" b="1" i="0" u="none" strike="noStrike" kern="1200" cap="none" spc="0" normalizeH="0" baseline="0" noProof="0" dirty="0">
                <a:ln>
                  <a:noFill/>
                </a:ln>
                <a:solidFill>
                  <a:prstClr val="black"/>
                </a:solidFill>
                <a:effectLst/>
                <a:uLnTx/>
                <a:uFillTx/>
                <a:latin typeface="Calibri"/>
                <a:ea typeface="+mn-ea"/>
                <a:cs typeface="Arial" pitchFamily="34" charset="0"/>
              </a:rPr>
              <a:t>. </a:t>
            </a:r>
          </a:p>
          <a:p>
            <a:pPr marL="285693" marR="0" lvl="0" indent="-285693" algn="just" defTabSz="914400" rtl="0" eaLnBrk="0" fontAlgn="base" latinLnBrk="0" hangingPunct="0">
              <a:lnSpc>
                <a:spcPct val="100000"/>
              </a:lnSpc>
              <a:spcBef>
                <a:spcPct val="0"/>
              </a:spcBef>
              <a:spcAft>
                <a:spcPct val="0"/>
              </a:spcAft>
              <a:buClrTx/>
              <a:buSzTx/>
              <a:buFont typeface="Wingdings" pitchFamily="2" charset="2"/>
              <a:buChar char="§"/>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Hai chị em nghe thấy…</a:t>
            </a:r>
          </a:p>
        </p:txBody>
      </p:sp>
      <p:sp>
        <p:nvSpPr>
          <p:cNvPr id="61" name="Rectangle 60">
            <a:extLst>
              <a:ext uri="{FF2B5EF4-FFF2-40B4-BE49-F238E27FC236}">
                <a16:creationId xmlns="" xmlns:a16="http://schemas.microsoft.com/office/drawing/2014/main" id="{6916ACC3-6F4C-4012-8159-277252C15156}"/>
              </a:ext>
            </a:extLst>
          </p:cNvPr>
          <p:cNvSpPr/>
          <p:nvPr/>
        </p:nvSpPr>
        <p:spPr>
          <a:xfrm>
            <a:off x="3665538" y="2628900"/>
            <a:ext cx="3390900" cy="1939925"/>
          </a:xfrm>
          <a:prstGeom prst="rect">
            <a:avLst/>
          </a:prstGeom>
        </p:spPr>
        <p:txBody>
          <a:bodyPr>
            <a:spAutoFit/>
          </a:bodyPr>
          <a:lstStyle/>
          <a:p>
            <a:pPr marL="285693" marR="0" lvl="0" indent="-285693" algn="just" defTabSz="914400" rtl="0" eaLnBrk="0" fontAlgn="base" latinLnBrk="0" hangingPunct="0">
              <a:lnSpc>
                <a:spcPct val="100000"/>
              </a:lnSpc>
              <a:spcBef>
                <a:spcPct val="0"/>
              </a:spcBef>
              <a:spcAft>
                <a:spcPct val="0"/>
              </a:spcAft>
              <a:buClrTx/>
              <a:buSzTx/>
              <a:buFont typeface="Wingdings" pitchFamily="2" charset="2"/>
              <a:buChar char="§"/>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Liên dắt em đứng dậy để nhìn đoàn xe vút qua</a:t>
            </a:r>
          </a:p>
          <a:p>
            <a:pPr marL="285693" marR="0" lvl="0" indent="-285693" algn="just" defTabSz="914400" rtl="0" eaLnBrk="0" fontAlgn="base" latinLnBrk="0" hangingPunct="0">
              <a:lnSpc>
                <a:spcPct val="100000"/>
              </a:lnSpc>
              <a:spcBef>
                <a:spcPct val="0"/>
              </a:spcBef>
              <a:spcAft>
                <a:spcPct val="0"/>
              </a:spcAft>
              <a:buClrTx/>
              <a:buSzTx/>
              <a:buFont typeface="Wingdings" pitchFamily="2" charset="2"/>
              <a:buChar char="§"/>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Liên chỉ thoáng trông thấy…</a:t>
            </a:r>
          </a:p>
        </p:txBody>
      </p:sp>
      <p:sp>
        <p:nvSpPr>
          <p:cNvPr id="62" name="Rectangle 61">
            <a:extLst>
              <a:ext uri="{FF2B5EF4-FFF2-40B4-BE49-F238E27FC236}">
                <a16:creationId xmlns="" xmlns:a16="http://schemas.microsoft.com/office/drawing/2014/main" id="{8AAEDDB9-BA7B-4804-961A-E6033F4C7701}"/>
              </a:ext>
            </a:extLst>
          </p:cNvPr>
          <p:cNvSpPr/>
          <p:nvPr/>
        </p:nvSpPr>
        <p:spPr>
          <a:xfrm>
            <a:off x="7497763" y="655638"/>
            <a:ext cx="3949700" cy="4071937"/>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Pentagon 62">
            <a:extLst>
              <a:ext uri="{FF2B5EF4-FFF2-40B4-BE49-F238E27FC236}">
                <a16:creationId xmlns="" xmlns:a16="http://schemas.microsoft.com/office/drawing/2014/main" id="{54BAFC3D-FF32-4D10-8235-95F21ABAD3C4}"/>
              </a:ext>
            </a:extLst>
          </p:cNvPr>
          <p:cNvSpPr/>
          <p:nvPr/>
        </p:nvSpPr>
        <p:spPr>
          <a:xfrm>
            <a:off x="7867650" y="28575"/>
            <a:ext cx="3730625" cy="661988"/>
          </a:xfrm>
          <a:prstGeom prst="homePlate">
            <a:avLst>
              <a:gd name="adj" fmla="val 19905"/>
            </a:avLst>
          </a:prstGeom>
          <a:solidFill>
            <a:schemeClr val="accent5">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Chevron 63">
            <a:extLst>
              <a:ext uri="{FF2B5EF4-FFF2-40B4-BE49-F238E27FC236}">
                <a16:creationId xmlns="" xmlns:a16="http://schemas.microsoft.com/office/drawing/2014/main" id="{F156BEBF-EFAC-4DD1-80B0-567190B9F2F6}"/>
              </a:ext>
            </a:extLst>
          </p:cNvPr>
          <p:cNvSpPr/>
          <p:nvPr/>
        </p:nvSpPr>
        <p:spPr>
          <a:xfrm>
            <a:off x="7497763" y="-11113"/>
            <a:ext cx="3989387" cy="661988"/>
          </a:xfrm>
          <a:prstGeom prst="chevron">
            <a:avLst>
              <a:gd name="adj" fmla="val 19893"/>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Tàu đi khuất</a:t>
            </a:r>
          </a:p>
        </p:txBody>
      </p:sp>
      <p:sp>
        <p:nvSpPr>
          <p:cNvPr id="67" name="Rectangle 66">
            <a:extLst>
              <a:ext uri="{FF2B5EF4-FFF2-40B4-BE49-F238E27FC236}">
                <a16:creationId xmlns="" xmlns:a16="http://schemas.microsoft.com/office/drawing/2014/main" id="{5AFE7DEF-A2A8-4500-981F-851614877A11}"/>
              </a:ext>
            </a:extLst>
          </p:cNvPr>
          <p:cNvSpPr/>
          <p:nvPr/>
        </p:nvSpPr>
        <p:spPr>
          <a:xfrm>
            <a:off x="7497763" y="650875"/>
            <a:ext cx="3876675" cy="1939925"/>
          </a:xfrm>
          <a:prstGeom prst="rect">
            <a:avLst/>
          </a:prstGeom>
        </p:spPr>
        <p:txBody>
          <a:bodyPr>
            <a:spAutoFit/>
          </a:bodyPr>
          <a:lstStyle/>
          <a:p>
            <a:pPr marL="173003" marR="0" lvl="0" indent="-173003" algn="just" defTabSz="914400" rtl="0" eaLnBrk="0" fontAlgn="base" latinLnBrk="0" hangingPunct="0">
              <a:lnSpc>
                <a:spcPct val="100000"/>
              </a:lnSpc>
              <a:spcBef>
                <a:spcPct val="0"/>
              </a:spcBef>
              <a:spcAft>
                <a:spcPct val="0"/>
              </a:spcAft>
              <a:buClrTx/>
              <a:buSzTx/>
              <a:buFont typeface="Wingdings" pitchFamily="2" charset="2"/>
              <a:buChar char="§"/>
              <a:tabLst/>
              <a:defRPr/>
            </a:pPr>
            <a:r>
              <a:rPr kumimoji="0" lang="vi-VN" sz="2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Arial" pitchFamily="34" charset="0"/>
              </a:rPr>
              <a:t>Hai chị em còn nhìn theo cái chấm nhỏ của chiếc đèn xanh treo trên toa xe sau cùng, xa xa mãi rồi khuất sau rặng tre</a:t>
            </a:r>
            <a:r>
              <a:rPr kumimoji="0" lang="en-US" sz="2400" b="1" i="0" u="none" strike="noStrike" kern="1200" cap="none" spc="0" normalizeH="0" baseline="0" noProof="0" dirty="0">
                <a:ln>
                  <a:noFill/>
                </a:ln>
                <a:solidFill>
                  <a:sysClr val="windowText" lastClr="000000"/>
                </a:solidFill>
                <a:effectLst/>
                <a:uLnTx/>
                <a:uFillTx/>
                <a:latin typeface="Calibri"/>
                <a:ea typeface="+mn-ea"/>
                <a:cs typeface="Arial" pitchFamily="34" charset="0"/>
              </a:rPr>
              <a:t>.</a:t>
            </a:r>
            <a:endParaRPr kumimoji="0" lang="vi-VN" sz="2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Arial" pitchFamily="34" charset="0"/>
            </a:endParaRPr>
          </a:p>
        </p:txBody>
      </p:sp>
      <p:sp>
        <p:nvSpPr>
          <p:cNvPr id="68" name="Rectangle 67">
            <a:extLst>
              <a:ext uri="{FF2B5EF4-FFF2-40B4-BE49-F238E27FC236}">
                <a16:creationId xmlns="" xmlns:a16="http://schemas.microsoft.com/office/drawing/2014/main" id="{7BD2106C-FE4D-41AA-8BBB-0656C9F45E82}"/>
              </a:ext>
            </a:extLst>
          </p:cNvPr>
          <p:cNvSpPr/>
          <p:nvPr/>
        </p:nvSpPr>
        <p:spPr>
          <a:xfrm>
            <a:off x="7562850" y="2459038"/>
            <a:ext cx="4035425" cy="831850"/>
          </a:xfrm>
          <a:prstGeom prst="rect">
            <a:avLst/>
          </a:prstGeom>
        </p:spPr>
        <p:txBody>
          <a:bodyPr>
            <a:spAutoFit/>
          </a:bodyPr>
          <a:lstStyle/>
          <a:p>
            <a:pPr marL="285693" marR="0" lvl="0" indent="-285693" algn="l" defTabSz="914400" rtl="0" eaLnBrk="0" fontAlgn="base" latinLnBrk="0" hangingPunct="0">
              <a:lnSpc>
                <a:spcPct val="100000"/>
              </a:lnSpc>
              <a:spcBef>
                <a:spcPct val="0"/>
              </a:spcBef>
              <a:spcAft>
                <a:spcPct val="0"/>
              </a:spcAft>
              <a:buClrTx/>
              <a:buSzTx/>
              <a:buFont typeface="Wingdings" pitchFamily="2" charset="2"/>
              <a:buChar char="§"/>
              <a:tabLst/>
              <a:defRPr/>
            </a:pPr>
            <a:r>
              <a:rPr kumimoji="0" lang="vi-VN" sz="2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Arial" pitchFamily="34" charset="0"/>
              </a:rPr>
              <a:t>Liên lặng theo mơ</a:t>
            </a:r>
            <a:r>
              <a:rPr kumimoji="0" lang="en-US" sz="2400" b="1" i="0" u="none" strike="noStrike" kern="1200" cap="none" spc="0" normalizeH="0" baseline="0" noProof="0" dirty="0">
                <a:ln>
                  <a:noFill/>
                </a:ln>
                <a:solidFill>
                  <a:sysClr val="windowText" lastClr="000000"/>
                </a:solidFill>
                <a:effectLst/>
                <a:uLnTx/>
                <a:uFillTx/>
                <a:latin typeface="Calibri"/>
                <a:ea typeface="+mn-ea"/>
                <a:cs typeface="Arial" pitchFamily="34" charset="0"/>
              </a:rPr>
              <a:t> </a:t>
            </a:r>
            <a:r>
              <a:rPr kumimoji="0" lang="vi-VN" sz="2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Arial" pitchFamily="34" charset="0"/>
              </a:rPr>
              <a:t>tưởng</a:t>
            </a:r>
            <a:r>
              <a:rPr kumimoji="0" lang="en-US" sz="2400" b="1" i="0" u="none" strike="noStrike" kern="1200" cap="none" spc="0" normalizeH="0" baseline="0" noProof="0" dirty="0">
                <a:ln>
                  <a:noFill/>
                </a:ln>
                <a:solidFill>
                  <a:sysClr val="windowText" lastClr="000000"/>
                </a:solidFill>
                <a:effectLst/>
                <a:uLnTx/>
                <a:uFillTx/>
                <a:latin typeface="Calibri"/>
                <a:ea typeface="+mn-ea"/>
                <a:cs typeface="Arial" pitchFamily="34" charset="0"/>
              </a:rPr>
              <a:t>,</a:t>
            </a:r>
            <a:r>
              <a:rPr kumimoji="0" lang="vi-VN" sz="2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Arial" pitchFamily="34" charset="0"/>
              </a:rPr>
              <a:t>…</a:t>
            </a:r>
          </a:p>
        </p:txBody>
      </p:sp>
      <p:sp>
        <p:nvSpPr>
          <p:cNvPr id="69" name="Rectangle 68">
            <a:extLst>
              <a:ext uri="{FF2B5EF4-FFF2-40B4-BE49-F238E27FC236}">
                <a16:creationId xmlns="" xmlns:a16="http://schemas.microsoft.com/office/drawing/2014/main" id="{E34EDF6A-7C00-4A4B-9773-551039B028A2}"/>
              </a:ext>
            </a:extLst>
          </p:cNvPr>
          <p:cNvSpPr/>
          <p:nvPr/>
        </p:nvSpPr>
        <p:spPr>
          <a:xfrm>
            <a:off x="7581900" y="3341688"/>
            <a:ext cx="3706813" cy="1200150"/>
          </a:xfrm>
          <a:prstGeom prst="rect">
            <a:avLst/>
          </a:prstGeom>
        </p:spPr>
        <p:txBody>
          <a:bodyPr>
            <a:spAutoFit/>
          </a:bodyPr>
          <a:lstStyle/>
          <a:p>
            <a:pPr marL="285693" marR="0" lvl="0" indent="-285693" algn="l" defTabSz="914400" rtl="0" eaLnBrk="0" fontAlgn="base" latinLnBrk="0" hangingPunct="0">
              <a:lnSpc>
                <a:spcPct val="100000"/>
              </a:lnSpc>
              <a:spcBef>
                <a:spcPct val="0"/>
              </a:spcBef>
              <a:spcAft>
                <a:spcPct val="0"/>
              </a:spcAft>
              <a:buClrTx/>
              <a:buSzTx/>
              <a:buFont typeface="Wingdings" pitchFamily="2" charset="2"/>
              <a:buChar char="§"/>
              <a:tabLst/>
              <a:defRPr/>
            </a:pPr>
            <a:r>
              <a:rPr kumimoji="0" lang="vi-VN" sz="2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Arial" pitchFamily="34" charset="0"/>
              </a:rPr>
              <a:t> Liên thấy mình sống trong bao nhiêu sự xa xôi không biết…</a:t>
            </a:r>
          </a:p>
        </p:txBody>
      </p:sp>
      <p:sp>
        <p:nvSpPr>
          <p:cNvPr id="6" name="Rectangle: Rounded Corners 5">
            <a:extLst>
              <a:ext uri="{FF2B5EF4-FFF2-40B4-BE49-F238E27FC236}">
                <a16:creationId xmlns="" xmlns:a16="http://schemas.microsoft.com/office/drawing/2014/main" id="{1D38FE61-4E87-44F6-9611-7253C51E8892}"/>
              </a:ext>
            </a:extLst>
          </p:cNvPr>
          <p:cNvSpPr/>
          <p:nvPr/>
        </p:nvSpPr>
        <p:spPr>
          <a:xfrm>
            <a:off x="450850" y="4448175"/>
            <a:ext cx="2909888" cy="143986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Rounded Corners 6">
            <a:extLst>
              <a:ext uri="{FF2B5EF4-FFF2-40B4-BE49-F238E27FC236}">
                <a16:creationId xmlns="" xmlns:a16="http://schemas.microsoft.com/office/drawing/2014/main" id="{2BE8F969-07A7-4512-A3F3-2AEC1C6361C7}"/>
              </a:ext>
            </a:extLst>
          </p:cNvPr>
          <p:cNvSpPr/>
          <p:nvPr/>
        </p:nvSpPr>
        <p:spPr>
          <a:xfrm>
            <a:off x="3581400" y="4702175"/>
            <a:ext cx="3581400" cy="1096963"/>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 xmlns:a16="http://schemas.microsoft.com/office/drawing/2014/main" id="{4DDF1E42-9BF2-4A6C-AA98-E0F39870F2A6}"/>
              </a:ext>
            </a:extLst>
          </p:cNvPr>
          <p:cNvSpPr/>
          <p:nvPr/>
        </p:nvSpPr>
        <p:spPr>
          <a:xfrm>
            <a:off x="7418388" y="4875213"/>
            <a:ext cx="4468812" cy="1655762"/>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 xmlns:a16="http://schemas.microsoft.com/office/drawing/2014/main" id="{D270104F-7FF4-47E4-89A3-5766E5B6D22A}"/>
              </a:ext>
            </a:extLst>
          </p:cNvPr>
          <p:cNvSpPr txBox="1">
            <a:spLocks noChangeArrowheads="1"/>
          </p:cNvSpPr>
          <p:nvPr/>
        </p:nvSpPr>
        <p:spPr bwMode="auto">
          <a:xfrm>
            <a:off x="565150" y="4511675"/>
            <a:ext cx="259397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Tâm trạng ngóng trông, chờ đợi khắc khoải</a:t>
            </a:r>
            <a:endParaRPr kumimoji="0" lang="en-US" alt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0" name="TextBox 9">
            <a:extLst>
              <a:ext uri="{FF2B5EF4-FFF2-40B4-BE49-F238E27FC236}">
                <a16:creationId xmlns="" xmlns:a16="http://schemas.microsoft.com/office/drawing/2014/main" id="{3F50BB8C-4F9D-4746-89A9-800EAFFF92E5}"/>
              </a:ext>
            </a:extLst>
          </p:cNvPr>
          <p:cNvSpPr txBox="1">
            <a:spLocks noChangeArrowheads="1"/>
          </p:cNvSpPr>
          <p:nvPr/>
        </p:nvSpPr>
        <p:spPr bwMode="auto">
          <a:xfrm>
            <a:off x="3741738" y="4792663"/>
            <a:ext cx="375443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2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Tâm trạng háo hức, hạnh phúc</a:t>
            </a:r>
            <a:endParaRPr kumimoji="0" lang="en-US" alt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 name="TextBox 10">
            <a:extLst>
              <a:ext uri="{FF2B5EF4-FFF2-40B4-BE49-F238E27FC236}">
                <a16:creationId xmlns="" xmlns:a16="http://schemas.microsoft.com/office/drawing/2014/main" id="{8F85A544-A060-427F-B313-DEC14E5C571C}"/>
              </a:ext>
            </a:extLst>
          </p:cNvPr>
          <p:cNvSpPr txBox="1">
            <a:spLocks noChangeArrowheads="1"/>
          </p:cNvSpPr>
          <p:nvPr/>
        </p:nvSpPr>
        <p:spPr bwMode="auto">
          <a:xfrm>
            <a:off x="7616825" y="4892675"/>
            <a:ext cx="401161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altLang="en-US" sz="2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Tâm trạng hụt hẫng, nuối tiếc</a:t>
            </a:r>
            <a:endParaRPr kumimoji="0" lang="en-US" alt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50" name="Rectangle 49">
            <a:extLst>
              <a:ext uri="{FF2B5EF4-FFF2-40B4-BE49-F238E27FC236}">
                <a16:creationId xmlns="" xmlns:a16="http://schemas.microsoft.com/office/drawing/2014/main" id="{E70E956D-DE4A-4D19-979A-BD9AFF093BD3}"/>
              </a:ext>
            </a:extLst>
          </p:cNvPr>
          <p:cNvSpPr>
            <a:spLocks noChangeArrowheads="1"/>
          </p:cNvSpPr>
          <p:nvPr/>
        </p:nvSpPr>
        <p:spPr bwMode="auto">
          <a:xfrm>
            <a:off x="7827963" y="5632450"/>
            <a:ext cx="37274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2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Bâng khuâng và man mác buồn</a:t>
            </a:r>
            <a:endParaRPr kumimoji="0" lang="vi-VN" altLang="en-US" sz="2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fade">
                                      <p:cBhvr>
                                        <p:cTn id="23" dur="500"/>
                                        <p:tgtEl>
                                          <p:spTgt spid="6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3"/>
                                        </p:tgtEl>
                                        <p:attrNameLst>
                                          <p:attrName>style.visibility</p:attrName>
                                        </p:attrNameLst>
                                      </p:cBhvr>
                                      <p:to>
                                        <p:strVal val="visible"/>
                                      </p:to>
                                    </p:set>
                                    <p:animEffect transition="in" filter="fade">
                                      <p:cBhvr>
                                        <p:cTn id="44" dur="500"/>
                                        <p:tgtEl>
                                          <p:spTgt spid="6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fade">
                                      <p:cBhvr>
                                        <p:cTn id="47" dur="500"/>
                                        <p:tgtEl>
                                          <p:spTgt spid="6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7"/>
                                        </p:tgtEl>
                                        <p:attrNameLst>
                                          <p:attrName>style.visibility</p:attrName>
                                        </p:attrNameLst>
                                      </p:cBhvr>
                                      <p:to>
                                        <p:strVal val="visible"/>
                                      </p:to>
                                    </p:set>
                                    <p:animEffect transition="in" filter="fade">
                                      <p:cBhvr>
                                        <p:cTn id="52" dur="500"/>
                                        <p:tgtEl>
                                          <p:spTgt spid="6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fade">
                                      <p:cBhvr>
                                        <p:cTn id="55" dur="500"/>
                                        <p:tgtEl>
                                          <p:spTgt spid="6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8"/>
                                        </p:tgtEl>
                                        <p:attrNameLst>
                                          <p:attrName>style.visibility</p:attrName>
                                        </p:attrNameLst>
                                      </p:cBhvr>
                                      <p:to>
                                        <p:strVal val="visible"/>
                                      </p:to>
                                    </p:set>
                                    <p:animEffect transition="in" filter="fade">
                                      <p:cBhvr>
                                        <p:cTn id="60" dur="500"/>
                                        <p:tgtEl>
                                          <p:spTgt spid="6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9"/>
                                        </p:tgtEl>
                                        <p:attrNameLst>
                                          <p:attrName>style.visibility</p:attrName>
                                        </p:attrNameLst>
                                      </p:cBhvr>
                                      <p:to>
                                        <p:strVal val="visible"/>
                                      </p:to>
                                    </p:set>
                                    <p:animEffect transition="in" filter="fade">
                                      <p:cBhvr>
                                        <p:cTn id="65" dur="500"/>
                                        <p:tgtEl>
                                          <p:spTgt spid="6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barn(inVertical)">
                                      <p:cBhvr>
                                        <p:cTn id="70" dur="500"/>
                                        <p:tgtEl>
                                          <p:spTgt spid="11"/>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barn(inVertical)">
                                      <p:cBhvr>
                                        <p:cTn id="73" dur="500"/>
                                        <p:tgtEl>
                                          <p:spTgt spid="8"/>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fade">
                                      <p:cBhvr>
                                        <p:cTn id="7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6" grpId="0" animBg="1"/>
      <p:bldP spid="60" grpId="0"/>
      <p:bldP spid="61" grpId="0"/>
      <p:bldP spid="62" grpId="0" animBg="1"/>
      <p:bldP spid="63" grpId="0" animBg="1"/>
      <p:bldP spid="64" grpId="0" animBg="1"/>
      <p:bldP spid="67" grpId="0"/>
      <p:bldP spid="68" grpId="0"/>
      <p:bldP spid="69" grpId="0"/>
      <p:bldP spid="6" grpId="0" animBg="1"/>
      <p:bldP spid="7" grpId="0" animBg="1"/>
      <p:bldP spid="8" grpId="0" animBg="1"/>
      <p:bldP spid="9" grpId="0"/>
      <p:bldP spid="10" grpId="0"/>
      <p:bldP spid="11" grpId="0"/>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39">
            <a:extLst>
              <a:ext uri="{FF2B5EF4-FFF2-40B4-BE49-F238E27FC236}">
                <a16:creationId xmlns="" xmlns:a16="http://schemas.microsoft.com/office/drawing/2014/main" id="{40237ED2-C6F0-420B-AE70-E954934AB39B}"/>
              </a:ext>
            </a:extLst>
          </p:cNvPr>
          <p:cNvSpPr txBox="1">
            <a:spLocks noChangeArrowheads="1"/>
          </p:cNvSpPr>
          <p:nvPr/>
        </p:nvSpPr>
        <p:spPr bwMode="auto">
          <a:xfrm>
            <a:off x="1216025" y="530225"/>
            <a:ext cx="454977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ct val="12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Tác phẩm chính:</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endParaRPr>
          </a:p>
        </p:txBody>
      </p:sp>
      <p:pic>
        <p:nvPicPr>
          <p:cNvPr id="21507" name="Picture 20">
            <a:extLst>
              <a:ext uri="{FF2B5EF4-FFF2-40B4-BE49-F238E27FC236}">
                <a16:creationId xmlns="" xmlns:a16="http://schemas.microsoft.com/office/drawing/2014/main" id="{73E00D66-3974-442C-832E-CF56900A4F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125" y="60166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 xmlns:a16="http://schemas.microsoft.com/office/drawing/2014/main" id="{64473E3C-0D56-455C-85F8-6980203030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520" t="5350" r="520" b="1715"/>
          <a:stretch>
            <a:fillRect/>
          </a:stretch>
        </p:blipFill>
        <p:spPr bwMode="auto">
          <a:xfrm>
            <a:off x="6210300" y="812800"/>
            <a:ext cx="5683250"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a:extLst>
              <a:ext uri="{FF2B5EF4-FFF2-40B4-BE49-F238E27FC236}">
                <a16:creationId xmlns="" xmlns:a16="http://schemas.microsoft.com/office/drawing/2014/main" id="{4531585C-B169-4920-9CE3-BBEE9D60C84C}"/>
              </a:ext>
            </a:extLst>
          </p:cNvPr>
          <p:cNvGrpSpPr>
            <a:grpSpLocks/>
          </p:cNvGrpSpPr>
          <p:nvPr/>
        </p:nvGrpSpPr>
        <p:grpSpPr bwMode="auto">
          <a:xfrm>
            <a:off x="0" y="1482725"/>
            <a:ext cx="5522913" cy="1246188"/>
            <a:chOff x="3593540" y="5737431"/>
            <a:chExt cx="9072399" cy="2493314"/>
          </a:xfrm>
        </p:grpSpPr>
        <p:sp>
          <p:nvSpPr>
            <p:cNvPr id="21519" name="Rectangle 16">
              <a:extLst>
                <a:ext uri="{FF2B5EF4-FFF2-40B4-BE49-F238E27FC236}">
                  <a16:creationId xmlns="" xmlns:a16="http://schemas.microsoft.com/office/drawing/2014/main" id="{BEDD0018-24E5-4D42-8A9E-6CCAA6DD3F8A}"/>
                </a:ext>
              </a:extLst>
            </p:cNvPr>
            <p:cNvSpPr>
              <a:spLocks noChangeArrowheads="1"/>
            </p:cNvSpPr>
            <p:nvPr/>
          </p:nvSpPr>
          <p:spPr bwMode="auto">
            <a:xfrm>
              <a:off x="4224854" y="5737431"/>
              <a:ext cx="8441085" cy="249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Tập truyện ngắn: </a:t>
              </a:r>
              <a:r>
                <a:rPr kumimoji="0" lang="vi-VN" alt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Gió đầu mùa (1937), Nắng trong vườn (1938), Sợi tóc (1942)</a:t>
              </a:r>
            </a:p>
          </p:txBody>
        </p:sp>
        <p:sp>
          <p:nvSpPr>
            <p:cNvPr id="18" name="Oval 17">
              <a:extLst>
                <a:ext uri="{FF2B5EF4-FFF2-40B4-BE49-F238E27FC236}">
                  <a16:creationId xmlns="" xmlns:a16="http://schemas.microsoft.com/office/drawing/2014/main" id="{C6FAEA46-6D99-4BA7-AE2F-26B75765D232}"/>
                </a:ext>
              </a:extLst>
            </p:cNvPr>
            <p:cNvSpPr/>
            <p:nvPr/>
          </p:nvSpPr>
          <p:spPr>
            <a:xfrm>
              <a:off x="3593540" y="6013761"/>
              <a:ext cx="301673" cy="301738"/>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 name="Group 18">
            <a:extLst>
              <a:ext uri="{FF2B5EF4-FFF2-40B4-BE49-F238E27FC236}">
                <a16:creationId xmlns="" xmlns:a16="http://schemas.microsoft.com/office/drawing/2014/main" id="{D4EC3685-E7F6-4C82-88CD-E6341BC550B5}"/>
              </a:ext>
            </a:extLst>
          </p:cNvPr>
          <p:cNvGrpSpPr>
            <a:grpSpLocks/>
          </p:cNvGrpSpPr>
          <p:nvPr/>
        </p:nvGrpSpPr>
        <p:grpSpPr bwMode="auto">
          <a:xfrm>
            <a:off x="191070" y="3125788"/>
            <a:ext cx="5387406" cy="862012"/>
            <a:chOff x="3593540" y="5737431"/>
            <a:chExt cx="9072399" cy="1723775"/>
          </a:xfrm>
        </p:grpSpPr>
        <p:sp>
          <p:nvSpPr>
            <p:cNvPr id="21517" name="Rectangle 19">
              <a:extLst>
                <a:ext uri="{FF2B5EF4-FFF2-40B4-BE49-F238E27FC236}">
                  <a16:creationId xmlns="" xmlns:a16="http://schemas.microsoft.com/office/drawing/2014/main" id="{1FCCFB55-AB14-4ACB-88DB-BEF93A0AC890}"/>
                </a:ext>
              </a:extLst>
            </p:cNvPr>
            <p:cNvSpPr>
              <a:spLocks noChangeArrowheads="1"/>
            </p:cNvSpPr>
            <p:nvPr/>
          </p:nvSpPr>
          <p:spPr bwMode="auto">
            <a:xfrm>
              <a:off x="4224854" y="5737431"/>
              <a:ext cx="8441085" cy="172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Tùy bút </a:t>
              </a:r>
              <a:r>
                <a:rPr kumimoji="0" lang="vi-VN" alt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Hà Nội băm sáu phố phường (1943)</a:t>
              </a:r>
            </a:p>
          </p:txBody>
        </p:sp>
        <p:sp>
          <p:nvSpPr>
            <p:cNvPr id="22" name="Oval 21">
              <a:extLst>
                <a:ext uri="{FF2B5EF4-FFF2-40B4-BE49-F238E27FC236}">
                  <a16:creationId xmlns="" xmlns:a16="http://schemas.microsoft.com/office/drawing/2014/main" id="{850DA7ED-020A-4D18-9283-87312127D4A0}"/>
                </a:ext>
              </a:extLst>
            </p:cNvPr>
            <p:cNvSpPr/>
            <p:nvPr/>
          </p:nvSpPr>
          <p:spPr>
            <a:xfrm>
              <a:off x="3593540" y="6013615"/>
              <a:ext cx="301671" cy="301582"/>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3" name="Group 22">
            <a:extLst>
              <a:ext uri="{FF2B5EF4-FFF2-40B4-BE49-F238E27FC236}">
                <a16:creationId xmlns="" xmlns:a16="http://schemas.microsoft.com/office/drawing/2014/main" id="{E0E7661D-3101-494B-B60F-C2B95F834F1C}"/>
              </a:ext>
            </a:extLst>
          </p:cNvPr>
          <p:cNvGrpSpPr>
            <a:grpSpLocks/>
          </p:cNvGrpSpPr>
          <p:nvPr/>
        </p:nvGrpSpPr>
        <p:grpSpPr bwMode="auto">
          <a:xfrm>
            <a:off x="280640" y="4416425"/>
            <a:ext cx="5297836" cy="1246188"/>
            <a:chOff x="3593540" y="5737431"/>
            <a:chExt cx="9072399" cy="2493318"/>
          </a:xfrm>
        </p:grpSpPr>
        <p:sp>
          <p:nvSpPr>
            <p:cNvPr id="21515" name="Rectangle 23">
              <a:extLst>
                <a:ext uri="{FF2B5EF4-FFF2-40B4-BE49-F238E27FC236}">
                  <a16:creationId xmlns="" xmlns:a16="http://schemas.microsoft.com/office/drawing/2014/main" id="{546625B1-08E9-4CB6-A124-B2B936ED4BEE}"/>
                </a:ext>
              </a:extLst>
            </p:cNvPr>
            <p:cNvSpPr>
              <a:spLocks noChangeArrowheads="1"/>
            </p:cNvSpPr>
            <p:nvPr/>
          </p:nvSpPr>
          <p:spPr bwMode="auto">
            <a:xfrm>
              <a:off x="4224854" y="5737431"/>
              <a:ext cx="8441085" cy="249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ts val="3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Tiểu thuyết </a:t>
              </a:r>
              <a:r>
                <a:rPr kumimoji="0" lang="vi-VN" alt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Ngày mới (1939), </a:t>
              </a:r>
              <a:r>
                <a:rPr kumimoji="0" lang="vi-VN"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tập tiểu luận </a:t>
              </a:r>
              <a:r>
                <a:rPr kumimoji="0" lang="vi-VN" alt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Theo dòng (1941)</a:t>
              </a:r>
            </a:p>
          </p:txBody>
        </p:sp>
        <p:sp>
          <p:nvSpPr>
            <p:cNvPr id="25" name="Oval 24">
              <a:extLst>
                <a:ext uri="{FF2B5EF4-FFF2-40B4-BE49-F238E27FC236}">
                  <a16:creationId xmlns="" xmlns:a16="http://schemas.microsoft.com/office/drawing/2014/main" id="{93374265-C58D-4A33-918B-3AB9AAE5AD5B}"/>
                </a:ext>
              </a:extLst>
            </p:cNvPr>
            <p:cNvSpPr/>
            <p:nvPr/>
          </p:nvSpPr>
          <p:spPr>
            <a:xfrm>
              <a:off x="3593540" y="6013761"/>
              <a:ext cx="301671" cy="301738"/>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5" name="Picture 4">
            <a:extLst>
              <a:ext uri="{FF2B5EF4-FFF2-40B4-BE49-F238E27FC236}">
                <a16:creationId xmlns="" xmlns:a16="http://schemas.microsoft.com/office/drawing/2014/main" id="{32C58525-7D32-407C-A684-44C7F7111ABF}"/>
              </a:ext>
            </a:extLst>
          </p:cNvPr>
          <p:cNvPicPr>
            <a:picLocks noChangeAspect="1"/>
          </p:cNvPicPr>
          <p:nvPr/>
        </p:nvPicPr>
        <p:blipFill>
          <a:blip r:embed="rId5"/>
          <a:stretch>
            <a:fillRect/>
          </a:stretch>
        </p:blipFill>
        <p:spPr>
          <a:xfrm>
            <a:off x="9620250" y="2976563"/>
            <a:ext cx="2154238" cy="3513137"/>
          </a:xfrm>
          <a:prstGeom prst="rect">
            <a:avLst/>
          </a:prstGeom>
          <a:effectLst>
            <a:outerShdw blurRad="50800" dist="38100" dir="2700000" algn="tl" rotWithShape="0">
              <a:prstClr val="black">
                <a:alpha val="40000"/>
              </a:prstClr>
            </a:outerShdw>
          </a:effectLst>
        </p:spPr>
      </p:pic>
      <p:pic>
        <p:nvPicPr>
          <p:cNvPr id="2" name="Picture 1">
            <a:extLst>
              <a:ext uri="{FF2B5EF4-FFF2-40B4-BE49-F238E27FC236}">
                <a16:creationId xmlns="" xmlns:a16="http://schemas.microsoft.com/office/drawing/2014/main" id="{1EA6D701-57C4-4606-AE39-2216239D5AAA}"/>
              </a:ext>
            </a:extLst>
          </p:cNvPr>
          <p:cNvPicPr>
            <a:picLocks noChangeAspect="1"/>
          </p:cNvPicPr>
          <p:nvPr/>
        </p:nvPicPr>
        <p:blipFill>
          <a:blip r:embed="rId6"/>
          <a:stretch>
            <a:fillRect/>
          </a:stretch>
        </p:blipFill>
        <p:spPr>
          <a:xfrm>
            <a:off x="7821613" y="3170238"/>
            <a:ext cx="2154237" cy="3511550"/>
          </a:xfrm>
          <a:prstGeom prst="rect">
            <a:avLst/>
          </a:prstGeom>
          <a:effectLst>
            <a:outerShdw blurRad="50800" dist="38100" dir="2700000" algn="tl" rotWithShape="0">
              <a:prstClr val="black">
                <a:alpha val="40000"/>
              </a:prstClr>
            </a:outerShdw>
          </a:effectLst>
        </p:spPr>
      </p:pic>
      <p:sp>
        <p:nvSpPr>
          <p:cNvPr id="21514" name="TextBox 26">
            <a:extLst>
              <a:ext uri="{FF2B5EF4-FFF2-40B4-BE49-F238E27FC236}">
                <a16:creationId xmlns="" xmlns:a16="http://schemas.microsoft.com/office/drawing/2014/main" id="{E8FBA0E2-0043-48B1-BFB9-F95FE9931B65}"/>
              </a:ext>
            </a:extLst>
          </p:cNvPr>
          <p:cNvSpPr txBox="1">
            <a:spLocks noChangeArrowheads="1"/>
          </p:cNvSpPr>
          <p:nvPr/>
        </p:nvSpPr>
        <p:spPr bwMode="auto">
          <a:xfrm>
            <a:off x="401638" y="800100"/>
            <a:ext cx="4572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500" b="1" i="0" u="none" strike="noStrike" kern="1200" cap="none" spc="0" normalizeH="0" baseline="0" noProof="0">
                <a:ln>
                  <a:noFill/>
                </a:ln>
                <a:solidFill>
                  <a:prstClr val="white"/>
                </a:solidFill>
                <a:effectLst/>
                <a:uLnTx/>
                <a:uFillTx/>
                <a:latin typeface="Tahoma" panose="020B0604030504040204" pitchFamily="34" charset="0"/>
                <a:ea typeface="+mn-ea"/>
                <a:cs typeface="Tahoma" panose="020B0604030504040204" pitchFamily="34" charset="0"/>
              </a:rPr>
              <a:t>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 xmlns:a16="http://schemas.microsoft.com/office/drawing/2014/main" id="{9901433E-E3D2-41A4-B563-28A463B713B8}"/>
              </a:ext>
            </a:extLst>
          </p:cNvPr>
          <p:cNvSpPr>
            <a:spLocks noChangeArrowheads="1"/>
          </p:cNvSpPr>
          <p:nvPr/>
        </p:nvSpPr>
        <p:spPr bwMode="auto">
          <a:xfrm>
            <a:off x="533400" y="762000"/>
            <a:ext cx="6094413" cy="453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defRPr/>
            </a:pPr>
            <a:r>
              <a:rPr kumimoji="0" lang="vi-VN" altLang="en-US" sz="2800" b="1" i="0" u="none" strike="noStrike" kern="1200" cap="none" spc="0" normalizeH="0" baseline="0" noProof="0">
                <a:ln>
                  <a:noFill/>
                </a:ln>
                <a:solidFill>
                  <a:prstClr val="black"/>
                </a:solidFill>
                <a:effectLst/>
                <a:uLnTx/>
                <a:uFillTx/>
                <a:latin typeface="#9Slide03 Arima Madurai Light" pitchFamily="2" charset="0"/>
                <a:ea typeface="+mn-ea"/>
                <a:cs typeface="#9Slide03 Arima Madurai Light" pitchFamily="2" charset="0"/>
              </a:rPr>
              <a:t>Liên lặng theo mơ tưởng. Hà Nội xa xăm, Hà Nội sáng rực, vui vẻ và huyên náo. </a:t>
            </a:r>
            <a:r>
              <a:rPr kumimoji="0" lang="vi-VN" altLang="en-US" sz="2800" b="1" i="0" u="none" strike="noStrike" kern="1200" cap="none" spc="0" normalizeH="0" baseline="0" noProof="0">
                <a:ln>
                  <a:noFill/>
                </a:ln>
                <a:solidFill>
                  <a:srgbClr val="FF0000"/>
                </a:solidFill>
                <a:effectLst/>
                <a:uLnTx/>
                <a:uFillTx/>
                <a:latin typeface="#9Slide03 Arima Madurai Light" pitchFamily="2" charset="0"/>
                <a:ea typeface="+mn-ea"/>
                <a:cs typeface="#9Slide03 Arima Madurai Light" pitchFamily="2" charset="0"/>
              </a:rPr>
              <a:t>Con tàu như đem một chút thế giới khác đi qua</a:t>
            </a:r>
            <a:r>
              <a:rPr kumimoji="0" lang="vi-VN" altLang="en-US" sz="2800" b="1" i="0" u="none" strike="noStrike" kern="1200" cap="none" spc="0" normalizeH="0" baseline="0" noProof="0">
                <a:ln>
                  <a:noFill/>
                </a:ln>
                <a:solidFill>
                  <a:prstClr val="black"/>
                </a:solidFill>
                <a:effectLst/>
                <a:uLnTx/>
                <a:uFillTx/>
                <a:latin typeface="#9Slide03 Arima Madurai Light" pitchFamily="2" charset="0"/>
                <a:ea typeface="+mn-ea"/>
                <a:cs typeface="#9Slide03 Arima Madurai Light" pitchFamily="2" charset="0"/>
              </a:rPr>
              <a:t>. Một thế giới khác hẳn đối với Liên, khác hẳn cái vầng sáng ngọn đèn của chị Tí và ánh lửa của bác Siêu</a:t>
            </a:r>
            <a:r>
              <a:rPr kumimoji="0" lang="en-US" altLang="en-US" sz="2800" b="1" i="0" u="none" strike="noStrike" kern="1200" cap="none" spc="0" normalizeH="0" baseline="0" noProof="0">
                <a:ln>
                  <a:noFill/>
                </a:ln>
                <a:solidFill>
                  <a:prstClr val="black"/>
                </a:solidFill>
                <a:effectLst/>
                <a:uLnTx/>
                <a:uFillTx/>
                <a:latin typeface="#9Slide03 Arima Madurai Light" pitchFamily="2" charset="0"/>
                <a:ea typeface="+mn-ea"/>
                <a:cs typeface="#9Slide03 Arima Madurai Light" pitchFamily="2" charset="0"/>
              </a:rPr>
              <a:t>.</a:t>
            </a:r>
            <a:endParaRPr kumimoji="0" lang="vi-VN" altLang="en-US" sz="2800" b="1" i="0" u="none" strike="noStrike" kern="1200" cap="none" spc="0" normalizeH="0" baseline="0" noProof="0">
              <a:ln>
                <a:noFill/>
              </a:ln>
              <a:solidFill>
                <a:prstClr val="black"/>
              </a:solidFill>
              <a:effectLst/>
              <a:uLnTx/>
              <a:uFillTx/>
              <a:latin typeface="#9Slide03 Arima Madurai Light" pitchFamily="2" charset="0"/>
              <a:ea typeface="+mn-ea"/>
              <a:cs typeface="#9Slide03 Arima Madurai Light" pitchFamily="2" charset="0"/>
            </a:endParaRPr>
          </a:p>
        </p:txBody>
      </p:sp>
      <p:pic>
        <p:nvPicPr>
          <p:cNvPr id="82947" name="Picture 3">
            <a:extLst>
              <a:ext uri="{FF2B5EF4-FFF2-40B4-BE49-F238E27FC236}">
                <a16:creationId xmlns="" xmlns:a16="http://schemas.microsoft.com/office/drawing/2014/main" id="{9A20AD0C-8877-4B87-A215-5BDACE3FB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0513" y="915988"/>
            <a:ext cx="9358312" cy="624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6">
            <a:extLst>
              <a:ext uri="{FF2B5EF4-FFF2-40B4-BE49-F238E27FC236}">
                <a16:creationId xmlns="" xmlns:a16="http://schemas.microsoft.com/office/drawing/2014/main" id="{07BF2802-5F9A-4C77-97C1-D1CA7DC6C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3688" y="1219200"/>
            <a:ext cx="9358312"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 xmlns:a16="http://schemas.microsoft.com/office/drawing/2014/main" id="{5E767B0A-9DAA-4EB0-9BD6-D15ACC4F54CD}"/>
              </a:ext>
            </a:extLst>
          </p:cNvPr>
          <p:cNvGrpSpPr>
            <a:grpSpLocks/>
          </p:cNvGrpSpPr>
          <p:nvPr/>
        </p:nvGrpSpPr>
        <p:grpSpPr bwMode="auto">
          <a:xfrm>
            <a:off x="5019675" y="3000375"/>
            <a:ext cx="2476500" cy="1711325"/>
            <a:chOff x="1677987" y="7447120"/>
            <a:chExt cx="4953000" cy="3423359"/>
          </a:xfrm>
        </p:grpSpPr>
        <p:sp>
          <p:nvSpPr>
            <p:cNvPr id="10" name="Rounded Rectangle 9">
              <a:extLst>
                <a:ext uri="{FF2B5EF4-FFF2-40B4-BE49-F238E27FC236}">
                  <a16:creationId xmlns="" xmlns:a16="http://schemas.microsoft.com/office/drawing/2014/main" id="{C7E092B0-1563-4345-9554-A93E130D07CE}"/>
                </a:ext>
              </a:extLst>
            </p:cNvPr>
            <p:cNvSpPr/>
            <p:nvPr/>
          </p:nvSpPr>
          <p:spPr>
            <a:xfrm>
              <a:off x="1677987" y="7447120"/>
              <a:ext cx="4953000" cy="3423359"/>
            </a:xfrm>
            <a:prstGeom prst="roundRect">
              <a:avLst>
                <a:gd name="adj" fmla="val 4683"/>
              </a:avLst>
            </a:prstGeom>
            <a:solidFill>
              <a:schemeClr val="bg1"/>
            </a:solidFill>
            <a:ln w="476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5010" name="Rectangle 10">
              <a:extLst>
                <a:ext uri="{FF2B5EF4-FFF2-40B4-BE49-F238E27FC236}">
                  <a16:creationId xmlns="" xmlns:a16="http://schemas.microsoft.com/office/drawing/2014/main" id="{5A9843FD-4FDC-4219-938D-8A57C05B23AA}"/>
                </a:ext>
              </a:extLst>
            </p:cNvPr>
            <p:cNvSpPr>
              <a:spLocks noChangeArrowheads="1"/>
            </p:cNvSpPr>
            <p:nvPr/>
          </p:nvSpPr>
          <p:spPr bwMode="auto">
            <a:xfrm>
              <a:off x="2107111" y="7793563"/>
              <a:ext cx="3809999" cy="190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Thế giới của kí ức</a:t>
              </a:r>
            </a:p>
          </p:txBody>
        </p:sp>
      </p:grpSp>
      <p:grpSp>
        <p:nvGrpSpPr>
          <p:cNvPr id="4" name="Group 3">
            <a:extLst>
              <a:ext uri="{FF2B5EF4-FFF2-40B4-BE49-F238E27FC236}">
                <a16:creationId xmlns="" xmlns:a16="http://schemas.microsoft.com/office/drawing/2014/main" id="{A7C349A9-8AFF-442C-BC81-F00E0CBF7591}"/>
              </a:ext>
            </a:extLst>
          </p:cNvPr>
          <p:cNvGrpSpPr>
            <a:grpSpLocks/>
          </p:cNvGrpSpPr>
          <p:nvPr/>
        </p:nvGrpSpPr>
        <p:grpSpPr bwMode="auto">
          <a:xfrm>
            <a:off x="638175" y="3136900"/>
            <a:ext cx="2659063" cy="1574800"/>
            <a:chOff x="1296987" y="10363200"/>
            <a:chExt cx="5318537" cy="3151351"/>
          </a:xfrm>
        </p:grpSpPr>
        <p:sp>
          <p:nvSpPr>
            <p:cNvPr id="8" name="Rounded Rectangle 7">
              <a:extLst>
                <a:ext uri="{FF2B5EF4-FFF2-40B4-BE49-F238E27FC236}">
                  <a16:creationId xmlns="" xmlns:a16="http://schemas.microsoft.com/office/drawing/2014/main" id="{0218F101-31F9-4C67-A8F2-914A9E3D299A}"/>
                </a:ext>
              </a:extLst>
            </p:cNvPr>
            <p:cNvSpPr/>
            <p:nvPr/>
          </p:nvSpPr>
          <p:spPr>
            <a:xfrm>
              <a:off x="1296987" y="10363200"/>
              <a:ext cx="5318537" cy="3151351"/>
            </a:xfrm>
            <a:prstGeom prst="roundRect">
              <a:avLst>
                <a:gd name="adj" fmla="val 4683"/>
              </a:avLst>
            </a:prstGeom>
            <a:solidFill>
              <a:schemeClr val="bg1"/>
            </a:solidFill>
            <a:ln w="476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5008" name="Rectangle 11">
              <a:extLst>
                <a:ext uri="{FF2B5EF4-FFF2-40B4-BE49-F238E27FC236}">
                  <a16:creationId xmlns="" xmlns:a16="http://schemas.microsoft.com/office/drawing/2014/main" id="{2C4AE75D-0FFD-442C-897E-8BC3AB9E2AE1}"/>
                </a:ext>
              </a:extLst>
            </p:cNvPr>
            <p:cNvSpPr>
              <a:spLocks noChangeArrowheads="1"/>
            </p:cNvSpPr>
            <p:nvPr/>
          </p:nvSpPr>
          <p:spPr bwMode="auto">
            <a:xfrm>
              <a:off x="2058986" y="10744200"/>
              <a:ext cx="3581403" cy="277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Thế giới của khát khao</a:t>
              </a:r>
            </a:p>
          </p:txBody>
        </p:sp>
      </p:grpSp>
      <p:sp>
        <p:nvSpPr>
          <p:cNvPr id="28" name="Isosceles Triangle 27">
            <a:extLst>
              <a:ext uri="{FF2B5EF4-FFF2-40B4-BE49-F238E27FC236}">
                <a16:creationId xmlns="" xmlns:a16="http://schemas.microsoft.com/office/drawing/2014/main" id="{539BAC65-EBA8-4063-905D-C0F195451482}"/>
              </a:ext>
            </a:extLst>
          </p:cNvPr>
          <p:cNvSpPr/>
          <p:nvPr/>
        </p:nvSpPr>
        <p:spPr>
          <a:xfrm rot="10800000">
            <a:off x="4044950" y="1541463"/>
            <a:ext cx="311150" cy="163512"/>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29" name="Group 12">
            <a:extLst>
              <a:ext uri="{FF2B5EF4-FFF2-40B4-BE49-F238E27FC236}">
                <a16:creationId xmlns="" xmlns:a16="http://schemas.microsoft.com/office/drawing/2014/main" id="{96D0E085-2258-4DA9-AED8-2062D46BD769}"/>
              </a:ext>
            </a:extLst>
          </p:cNvPr>
          <p:cNvGrpSpPr>
            <a:grpSpLocks/>
          </p:cNvGrpSpPr>
          <p:nvPr/>
        </p:nvGrpSpPr>
        <p:grpSpPr bwMode="auto">
          <a:xfrm>
            <a:off x="1905000" y="1219200"/>
            <a:ext cx="4953000" cy="1257300"/>
            <a:chOff x="7980922" y="2001270"/>
            <a:chExt cx="9182182" cy="2514600"/>
          </a:xfrm>
        </p:grpSpPr>
        <p:sp>
          <p:nvSpPr>
            <p:cNvPr id="31" name="Rounded Rectangle 30">
              <a:extLst>
                <a:ext uri="{FF2B5EF4-FFF2-40B4-BE49-F238E27FC236}">
                  <a16:creationId xmlns="" xmlns:a16="http://schemas.microsoft.com/office/drawing/2014/main" id="{C0348E12-1587-4C06-9913-582492302F51}"/>
                </a:ext>
              </a:extLst>
            </p:cNvPr>
            <p:cNvSpPr/>
            <p:nvPr/>
          </p:nvSpPr>
          <p:spPr>
            <a:xfrm>
              <a:off x="7980922" y="2001270"/>
              <a:ext cx="9182182" cy="2514600"/>
            </a:xfrm>
            <a:prstGeom prst="roundRect">
              <a:avLst>
                <a:gd name="adj" fmla="val 7888"/>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5006" name="Rectangle 31">
              <a:extLst>
                <a:ext uri="{FF2B5EF4-FFF2-40B4-BE49-F238E27FC236}">
                  <a16:creationId xmlns="" xmlns:a16="http://schemas.microsoft.com/office/drawing/2014/main" id="{E2B80D32-288F-4DDC-9EA3-768E77AE949D}"/>
                </a:ext>
              </a:extLst>
            </p:cNvPr>
            <p:cNvSpPr>
              <a:spLocks noChangeArrowheads="1"/>
            </p:cNvSpPr>
            <p:nvPr/>
          </p:nvSpPr>
          <p:spPr bwMode="auto">
            <a:xfrm>
              <a:off x="8060692" y="2153670"/>
              <a:ext cx="9014802" cy="1046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Sự chờ đợi chuyến tàu đêm</a:t>
              </a:r>
            </a:p>
          </p:txBody>
        </p:sp>
      </p:grpSp>
      <p:grpSp>
        <p:nvGrpSpPr>
          <p:cNvPr id="24" name="Group 23">
            <a:extLst>
              <a:ext uri="{FF2B5EF4-FFF2-40B4-BE49-F238E27FC236}">
                <a16:creationId xmlns="" xmlns:a16="http://schemas.microsoft.com/office/drawing/2014/main" id="{0C972976-D4E2-4855-B956-2DFE445C4961}"/>
              </a:ext>
            </a:extLst>
          </p:cNvPr>
          <p:cNvGrpSpPr>
            <a:grpSpLocks/>
          </p:cNvGrpSpPr>
          <p:nvPr/>
        </p:nvGrpSpPr>
        <p:grpSpPr bwMode="auto">
          <a:xfrm>
            <a:off x="2232025" y="1781175"/>
            <a:ext cx="4456113" cy="565150"/>
            <a:chOff x="974655" y="11674416"/>
            <a:chExt cx="8915399" cy="1128662"/>
          </a:xfrm>
        </p:grpSpPr>
        <p:sp>
          <p:nvSpPr>
            <p:cNvPr id="85003" name="Rectangle 24">
              <a:extLst>
                <a:ext uri="{FF2B5EF4-FFF2-40B4-BE49-F238E27FC236}">
                  <a16:creationId xmlns="" xmlns:a16="http://schemas.microsoft.com/office/drawing/2014/main" id="{D2C1091B-7CE1-464B-A58B-5FA3C593D08C}"/>
                </a:ext>
              </a:extLst>
            </p:cNvPr>
            <p:cNvSpPr>
              <a:spLocks noChangeArrowheads="1"/>
            </p:cNvSpPr>
            <p:nvPr/>
          </p:nvSpPr>
          <p:spPr bwMode="auto">
            <a:xfrm>
              <a:off x="1985469" y="11674416"/>
              <a:ext cx="7904585" cy="11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Sống trong thế giới khác</a:t>
              </a:r>
            </a:p>
          </p:txBody>
        </p:sp>
        <p:pic>
          <p:nvPicPr>
            <p:cNvPr id="41" name="Picture 40">
              <a:extLst>
                <a:ext uri="{FF2B5EF4-FFF2-40B4-BE49-F238E27FC236}">
                  <a16:creationId xmlns="" xmlns:a16="http://schemas.microsoft.com/office/drawing/2014/main" id="{FB3166C5-ECCA-4402-9FAD-21A3234C11E4}"/>
                </a:ext>
              </a:extLst>
            </p:cNvPr>
            <p:cNvPicPr>
              <a:picLocks noChangeAspect="1"/>
            </p:cNvPicPr>
            <p:nvPr/>
          </p:nvPicPr>
          <p:blipFill>
            <a:blip r:embed="rId4" cstate="print">
              <a:duotone>
                <a:schemeClr val="accent6">
                  <a:shade val="45000"/>
                  <a:satMod val="135000"/>
                </a:schemeClr>
                <a:prstClr val="white"/>
              </a:duotone>
            </a:blip>
            <a:stretch>
              <a:fillRect/>
            </a:stretch>
          </p:blipFill>
          <p:spPr>
            <a:xfrm>
              <a:off x="974655" y="11674416"/>
              <a:ext cx="846300" cy="694605"/>
            </a:xfrm>
            <a:prstGeom prst="rect">
              <a:avLst/>
            </a:prstGeom>
          </p:spPr>
        </p:pic>
      </p:grpSp>
      <p:grpSp>
        <p:nvGrpSpPr>
          <p:cNvPr id="3" name="Group 2">
            <a:extLst>
              <a:ext uri="{FF2B5EF4-FFF2-40B4-BE49-F238E27FC236}">
                <a16:creationId xmlns="" xmlns:a16="http://schemas.microsoft.com/office/drawing/2014/main" id="{76EBF7AE-ED78-49C1-87FF-F0997DCA0DB0}"/>
              </a:ext>
            </a:extLst>
          </p:cNvPr>
          <p:cNvGrpSpPr>
            <a:grpSpLocks/>
          </p:cNvGrpSpPr>
          <p:nvPr/>
        </p:nvGrpSpPr>
        <p:grpSpPr bwMode="auto">
          <a:xfrm>
            <a:off x="2047875" y="2541588"/>
            <a:ext cx="4305300" cy="458787"/>
            <a:chOff x="4116386" y="9368420"/>
            <a:chExt cx="8610601" cy="916493"/>
          </a:xfrm>
        </p:grpSpPr>
        <p:sp>
          <p:nvSpPr>
            <p:cNvPr id="27" name="Freeform 26">
              <a:extLst>
                <a:ext uri="{FF2B5EF4-FFF2-40B4-BE49-F238E27FC236}">
                  <a16:creationId xmlns="" xmlns:a16="http://schemas.microsoft.com/office/drawing/2014/main" id="{ADFDC65B-3F77-44C7-AC67-C3044D772219}"/>
                </a:ext>
              </a:extLst>
            </p:cNvPr>
            <p:cNvSpPr/>
            <p:nvPr/>
          </p:nvSpPr>
          <p:spPr>
            <a:xfrm>
              <a:off x="4116386" y="9695059"/>
              <a:ext cx="8610601" cy="589854"/>
            </a:xfrm>
            <a:custGeom>
              <a:avLst/>
              <a:gdLst>
                <a:gd name="connsiteX0" fmla="*/ 325346 w 14200328"/>
                <a:gd name="connsiteY0" fmla="*/ 0 h 869046"/>
                <a:gd name="connsiteX1" fmla="*/ 4800600 w 14200328"/>
                <a:gd name="connsiteY1" fmla="*/ 0 h 869046"/>
                <a:gd name="connsiteX2" fmla="*/ 9399727 w 14200328"/>
                <a:gd name="connsiteY2" fmla="*/ 0 h 869046"/>
                <a:gd name="connsiteX3" fmla="*/ 13874982 w 14200328"/>
                <a:gd name="connsiteY3" fmla="*/ 0 h 869046"/>
                <a:gd name="connsiteX4" fmla="*/ 14200328 w 14200328"/>
                <a:gd name="connsiteY4" fmla="*/ 325345 h 869046"/>
                <a:gd name="connsiteX5" fmla="*/ 14200328 w 14200328"/>
                <a:gd name="connsiteY5" fmla="*/ 869046 h 869046"/>
                <a:gd name="connsiteX6" fmla="*/ 14040128 w 14200328"/>
                <a:gd name="connsiteY6" fmla="*/ 869046 h 869046"/>
                <a:gd name="connsiteX7" fmla="*/ 14040128 w 14200328"/>
                <a:gd name="connsiteY7" fmla="*/ 325345 h 869046"/>
                <a:gd name="connsiteX8" fmla="*/ 13874982 w 14200328"/>
                <a:gd name="connsiteY8" fmla="*/ 160200 h 869046"/>
                <a:gd name="connsiteX9" fmla="*/ 9399727 w 14200328"/>
                <a:gd name="connsiteY9" fmla="*/ 160200 h 869046"/>
                <a:gd name="connsiteX10" fmla="*/ 4800600 w 14200328"/>
                <a:gd name="connsiteY10" fmla="*/ 160200 h 869046"/>
                <a:gd name="connsiteX11" fmla="*/ 325346 w 14200328"/>
                <a:gd name="connsiteY11" fmla="*/ 160200 h 869046"/>
                <a:gd name="connsiteX12" fmla="*/ 160200 w 14200328"/>
                <a:gd name="connsiteY12" fmla="*/ 325345 h 869046"/>
                <a:gd name="connsiteX13" fmla="*/ 160200 w 14200328"/>
                <a:gd name="connsiteY13" fmla="*/ 869046 h 869046"/>
                <a:gd name="connsiteX14" fmla="*/ 0 w 14200328"/>
                <a:gd name="connsiteY14" fmla="*/ 869046 h 869046"/>
                <a:gd name="connsiteX15" fmla="*/ 0 w 14200328"/>
                <a:gd name="connsiteY15" fmla="*/ 325345 h 869046"/>
                <a:gd name="connsiteX16" fmla="*/ 325346 w 14200328"/>
                <a:gd name="connsiteY16" fmla="*/ 0 h 86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00328" h="869046">
                  <a:moveTo>
                    <a:pt x="325346" y="0"/>
                  </a:moveTo>
                  <a:lnTo>
                    <a:pt x="4800600" y="0"/>
                  </a:lnTo>
                  <a:lnTo>
                    <a:pt x="9399727" y="0"/>
                  </a:lnTo>
                  <a:lnTo>
                    <a:pt x="13874982" y="0"/>
                  </a:lnTo>
                  <a:cubicBezTo>
                    <a:pt x="14054664" y="0"/>
                    <a:pt x="14200328" y="145662"/>
                    <a:pt x="14200328" y="325345"/>
                  </a:cubicBezTo>
                  <a:lnTo>
                    <a:pt x="14200328" y="869046"/>
                  </a:lnTo>
                  <a:lnTo>
                    <a:pt x="14040128" y="869046"/>
                  </a:lnTo>
                  <a:lnTo>
                    <a:pt x="14040128" y="325345"/>
                  </a:lnTo>
                  <a:cubicBezTo>
                    <a:pt x="14040128" y="234138"/>
                    <a:pt x="13966188" y="160200"/>
                    <a:pt x="13874982" y="160200"/>
                  </a:cubicBezTo>
                  <a:lnTo>
                    <a:pt x="9399727" y="160200"/>
                  </a:lnTo>
                  <a:lnTo>
                    <a:pt x="4800600" y="160200"/>
                  </a:lnTo>
                  <a:lnTo>
                    <a:pt x="325346" y="160200"/>
                  </a:lnTo>
                  <a:cubicBezTo>
                    <a:pt x="234138" y="160200"/>
                    <a:pt x="160200" y="234138"/>
                    <a:pt x="160200" y="325345"/>
                  </a:cubicBezTo>
                  <a:lnTo>
                    <a:pt x="160200" y="869046"/>
                  </a:lnTo>
                  <a:lnTo>
                    <a:pt x="0" y="869046"/>
                  </a:lnTo>
                  <a:lnTo>
                    <a:pt x="0" y="325345"/>
                  </a:lnTo>
                  <a:cubicBezTo>
                    <a:pt x="0" y="145662"/>
                    <a:pt x="145663" y="0"/>
                    <a:pt x="325346"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Isosceles Triangle 41">
              <a:extLst>
                <a:ext uri="{FF2B5EF4-FFF2-40B4-BE49-F238E27FC236}">
                  <a16:creationId xmlns="" xmlns:a16="http://schemas.microsoft.com/office/drawing/2014/main" id="{F9498248-AB6F-4C4C-B7D6-D249F3884549}"/>
                </a:ext>
              </a:extLst>
            </p:cNvPr>
            <p:cNvSpPr/>
            <p:nvPr/>
          </p:nvSpPr>
          <p:spPr>
            <a:xfrm rot="10800000">
              <a:off x="7888286" y="9368420"/>
              <a:ext cx="555626" cy="304441"/>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589BE557-64B6-4BC5-AA98-B4A9C8AF141F}"/>
              </a:ext>
            </a:extLst>
          </p:cNvPr>
          <p:cNvGrpSpPr>
            <a:grpSpLocks/>
          </p:cNvGrpSpPr>
          <p:nvPr/>
        </p:nvGrpSpPr>
        <p:grpSpPr bwMode="auto">
          <a:xfrm>
            <a:off x="1371600" y="1227138"/>
            <a:ext cx="5843588" cy="860425"/>
            <a:chOff x="2363787" y="7162800"/>
            <a:chExt cx="11689171" cy="1723775"/>
          </a:xfrm>
        </p:grpSpPr>
        <p:sp>
          <p:nvSpPr>
            <p:cNvPr id="15" name="Rectangle 14">
              <a:extLst>
                <a:ext uri="{FF2B5EF4-FFF2-40B4-BE49-F238E27FC236}">
                  <a16:creationId xmlns="" xmlns:a16="http://schemas.microsoft.com/office/drawing/2014/main" id="{9092B1BD-3511-40B1-B180-682F82BC9258}"/>
                </a:ext>
              </a:extLst>
            </p:cNvPr>
            <p:cNvSpPr/>
            <p:nvPr/>
          </p:nvSpPr>
          <p:spPr>
            <a:xfrm>
              <a:off x="2792486" y="7162800"/>
              <a:ext cx="11260472" cy="1723775"/>
            </a:xfrm>
            <a:prstGeom prst="rect">
              <a:avLst/>
            </a:prstGeom>
          </p:spPr>
          <p:txBody>
            <a:bodyPr>
              <a:spAutoFit/>
            </a:bodyPr>
            <a:lstStyle/>
            <a:p>
              <a:pPr marL="0" marR="0" lvl="0" indent="0" algn="just" defTabSz="914400" rtl="0" eaLnBrk="0" fontAlgn="base" latinLnBrk="0" hangingPunct="0">
                <a:lnSpc>
                  <a:spcPts val="2999"/>
                </a:lnSpc>
                <a:spcBef>
                  <a:spcPct val="0"/>
                </a:spcBef>
                <a:spcAft>
                  <a:spcPct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Thế giới đó sáng rực, vui vẻ, huyên náo và sang trọng</a:t>
              </a:r>
            </a:p>
          </p:txBody>
        </p:sp>
        <p:sp>
          <p:nvSpPr>
            <p:cNvPr id="16" name="Oval 15">
              <a:extLst>
                <a:ext uri="{FF2B5EF4-FFF2-40B4-BE49-F238E27FC236}">
                  <a16:creationId xmlns="" xmlns:a16="http://schemas.microsoft.com/office/drawing/2014/main" id="{51F15782-FF42-4EC1-A8CE-DD6B9256FBDA}"/>
                </a:ext>
              </a:extLst>
            </p:cNvPr>
            <p:cNvSpPr/>
            <p:nvPr/>
          </p:nvSpPr>
          <p:spPr>
            <a:xfrm>
              <a:off x="2363787" y="7439494"/>
              <a:ext cx="301677" cy="30213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87043" name="Group 16">
            <a:extLst>
              <a:ext uri="{FF2B5EF4-FFF2-40B4-BE49-F238E27FC236}">
                <a16:creationId xmlns="" xmlns:a16="http://schemas.microsoft.com/office/drawing/2014/main" id="{B2CE0D84-6FE0-4577-B521-A511BDBF39AA}"/>
              </a:ext>
            </a:extLst>
          </p:cNvPr>
          <p:cNvGrpSpPr>
            <a:grpSpLocks/>
          </p:cNvGrpSpPr>
          <p:nvPr/>
        </p:nvGrpSpPr>
        <p:grpSpPr bwMode="auto">
          <a:xfrm>
            <a:off x="609600" y="485775"/>
            <a:ext cx="5380038" cy="565150"/>
            <a:chOff x="2211387" y="5029200"/>
            <a:chExt cx="10762388" cy="1128663"/>
          </a:xfrm>
        </p:grpSpPr>
        <p:sp>
          <p:nvSpPr>
            <p:cNvPr id="18" name="TextBox 17">
              <a:extLst>
                <a:ext uri="{FF2B5EF4-FFF2-40B4-BE49-F238E27FC236}">
                  <a16:creationId xmlns="" xmlns:a16="http://schemas.microsoft.com/office/drawing/2014/main" id="{84FC638F-58DF-49A1-851F-6DBCEF802904}"/>
                </a:ext>
              </a:extLst>
            </p:cNvPr>
            <p:cNvSpPr txBox="1"/>
            <p:nvPr/>
          </p:nvSpPr>
          <p:spPr>
            <a:xfrm>
              <a:off x="3002133" y="5029200"/>
              <a:ext cx="9971642" cy="1128663"/>
            </a:xfrm>
            <a:prstGeom prst="rect">
              <a:avLst/>
            </a:prstGeom>
            <a:noFill/>
          </p:spPr>
          <p:txBody>
            <a:bodyPr>
              <a:spAutoFit/>
            </a:bodyPr>
            <a:lstStyle/>
            <a:p>
              <a:pPr marL="0" marR="0" lvl="0" indent="0" algn="just" defTabSz="914400" rtl="0" eaLnBrk="0" fontAlgn="base" latinLnBrk="0" hangingPunct="0">
                <a:lnSpc>
                  <a:spcPct val="12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4BACC6">
                      <a:lumMod val="50000"/>
                    </a:srgbClr>
                  </a:solidFill>
                  <a:effectLst/>
                  <a:uLnTx/>
                  <a:uFillTx/>
                  <a:latin typeface="Times New Roman" panose="02020603050405020304" pitchFamily="18" charset="0"/>
                  <a:ea typeface="+mn-ea"/>
                  <a:cs typeface="Arial" pitchFamily="34" charset="0"/>
                </a:rPr>
                <a:t>Thế giới của khát khao</a:t>
              </a:r>
            </a:p>
          </p:txBody>
        </p:sp>
        <p:pic>
          <p:nvPicPr>
            <p:cNvPr id="87052" name="Picture 18">
              <a:extLst>
                <a:ext uri="{FF2B5EF4-FFF2-40B4-BE49-F238E27FC236}">
                  <a16:creationId xmlns="" xmlns:a16="http://schemas.microsoft.com/office/drawing/2014/main" id="{1B2E45E3-C3C1-4C24-AD75-49DDA62DDE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1387" y="5257543"/>
              <a:ext cx="457457" cy="45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oup 19">
            <a:extLst>
              <a:ext uri="{FF2B5EF4-FFF2-40B4-BE49-F238E27FC236}">
                <a16:creationId xmlns="" xmlns:a16="http://schemas.microsoft.com/office/drawing/2014/main" id="{EA99253E-751D-43A9-92BF-471935C3589C}"/>
              </a:ext>
            </a:extLst>
          </p:cNvPr>
          <p:cNvGrpSpPr>
            <a:grpSpLocks/>
          </p:cNvGrpSpPr>
          <p:nvPr/>
        </p:nvGrpSpPr>
        <p:grpSpPr bwMode="auto">
          <a:xfrm>
            <a:off x="1371600" y="2465388"/>
            <a:ext cx="5843588" cy="862012"/>
            <a:chOff x="2363787" y="7162800"/>
            <a:chExt cx="11689171" cy="1723775"/>
          </a:xfrm>
        </p:grpSpPr>
        <p:sp>
          <p:nvSpPr>
            <p:cNvPr id="21" name="Rectangle 20">
              <a:extLst>
                <a:ext uri="{FF2B5EF4-FFF2-40B4-BE49-F238E27FC236}">
                  <a16:creationId xmlns="" xmlns:a16="http://schemas.microsoft.com/office/drawing/2014/main" id="{0379D43E-05AF-4C2F-BA41-9057A38A60E1}"/>
                </a:ext>
              </a:extLst>
            </p:cNvPr>
            <p:cNvSpPr/>
            <p:nvPr/>
          </p:nvSpPr>
          <p:spPr>
            <a:xfrm>
              <a:off x="2792486" y="7162800"/>
              <a:ext cx="11260472" cy="1723775"/>
            </a:xfrm>
            <a:prstGeom prst="rect">
              <a:avLst/>
            </a:prstGeom>
          </p:spPr>
          <p:txBody>
            <a:bodyPr>
              <a:spAutoFit/>
            </a:bodyPr>
            <a:lstStyle/>
            <a:p>
              <a:pPr marL="0" marR="0" lvl="0" indent="0" algn="just" defTabSz="914400" rtl="0" eaLnBrk="0" fontAlgn="base" latinLnBrk="0" hangingPunct="0">
                <a:lnSpc>
                  <a:spcPts val="2999"/>
                </a:lnSpc>
                <a:spcBef>
                  <a:spcPct val="0"/>
                </a:spcBef>
                <a:spcAft>
                  <a:spcPct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Cuộc sống nơi phố huyện có chút niềm vui và ý nghĩa</a:t>
              </a:r>
            </a:p>
          </p:txBody>
        </p:sp>
        <p:sp>
          <p:nvSpPr>
            <p:cNvPr id="22" name="Oval 21">
              <a:extLst>
                <a:ext uri="{FF2B5EF4-FFF2-40B4-BE49-F238E27FC236}">
                  <a16:creationId xmlns="" xmlns:a16="http://schemas.microsoft.com/office/drawing/2014/main" id="{730527A8-44CA-439F-955A-02A48BFD51C6}"/>
                </a:ext>
              </a:extLst>
            </p:cNvPr>
            <p:cNvSpPr/>
            <p:nvPr/>
          </p:nvSpPr>
          <p:spPr>
            <a:xfrm>
              <a:off x="2363787" y="7438984"/>
              <a:ext cx="301677" cy="301582"/>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4" name="Group 23">
            <a:extLst>
              <a:ext uri="{FF2B5EF4-FFF2-40B4-BE49-F238E27FC236}">
                <a16:creationId xmlns="" xmlns:a16="http://schemas.microsoft.com/office/drawing/2014/main" id="{4CFC0D58-F5B2-4830-BBD2-C111CF46C6B8}"/>
              </a:ext>
            </a:extLst>
          </p:cNvPr>
          <p:cNvGrpSpPr>
            <a:grpSpLocks/>
          </p:cNvGrpSpPr>
          <p:nvPr/>
        </p:nvGrpSpPr>
        <p:grpSpPr bwMode="auto">
          <a:xfrm>
            <a:off x="723900" y="3843338"/>
            <a:ext cx="6016625" cy="1166812"/>
            <a:chOff x="766270" y="11503384"/>
            <a:chExt cx="12034344" cy="2333955"/>
          </a:xfrm>
        </p:grpSpPr>
        <p:sp>
          <p:nvSpPr>
            <p:cNvPr id="25" name="Rectangle 24">
              <a:extLst>
                <a:ext uri="{FF2B5EF4-FFF2-40B4-BE49-F238E27FC236}">
                  <a16:creationId xmlns="" xmlns:a16="http://schemas.microsoft.com/office/drawing/2014/main" id="{FD8BF7E3-E5C7-499C-BEDD-36B5509E373C}"/>
                </a:ext>
              </a:extLst>
            </p:cNvPr>
            <p:cNvSpPr/>
            <p:nvPr/>
          </p:nvSpPr>
          <p:spPr>
            <a:xfrm>
              <a:off x="1985581" y="11674858"/>
              <a:ext cx="10815033" cy="2162481"/>
            </a:xfrm>
            <a:prstGeom prst="rect">
              <a:avLst/>
            </a:prstGeom>
          </p:spPr>
          <p:txBody>
            <a:bodyPr>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Chuyến tàu chở ước mơ và hi vọng</a:t>
              </a:r>
            </a:p>
          </p:txBody>
        </p:sp>
        <p:pic>
          <p:nvPicPr>
            <p:cNvPr id="87048" name="Picture 25">
              <a:extLst>
                <a:ext uri="{FF2B5EF4-FFF2-40B4-BE49-F238E27FC236}">
                  <a16:creationId xmlns="" xmlns:a16="http://schemas.microsoft.com/office/drawing/2014/main" id="{7C6E6764-F963-44A3-B347-97489B8E20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270" y="11503384"/>
              <a:ext cx="1054685" cy="8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7046" name="Picture 26">
            <a:extLst>
              <a:ext uri="{FF2B5EF4-FFF2-40B4-BE49-F238E27FC236}">
                <a16:creationId xmlns="" xmlns:a16="http://schemas.microsoft.com/office/drawing/2014/main" id="{D65F765E-FE0E-46F1-8042-B61615A358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33688" y="1227138"/>
            <a:ext cx="9358312" cy="624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2AD46046-6E19-485A-A06D-F6647D26ADC8}"/>
              </a:ext>
            </a:extLst>
          </p:cNvPr>
          <p:cNvGrpSpPr>
            <a:grpSpLocks/>
          </p:cNvGrpSpPr>
          <p:nvPr/>
        </p:nvGrpSpPr>
        <p:grpSpPr bwMode="auto">
          <a:xfrm>
            <a:off x="1203325" y="1009650"/>
            <a:ext cx="5843588" cy="1246188"/>
            <a:chOff x="2363787" y="7162800"/>
            <a:chExt cx="11689171" cy="2493318"/>
          </a:xfrm>
        </p:grpSpPr>
        <p:sp>
          <p:nvSpPr>
            <p:cNvPr id="15" name="Rectangle 14">
              <a:extLst>
                <a:ext uri="{FF2B5EF4-FFF2-40B4-BE49-F238E27FC236}">
                  <a16:creationId xmlns="" xmlns:a16="http://schemas.microsoft.com/office/drawing/2014/main" id="{A5B50E8F-B4D2-4BA0-9B8D-B8C4D5057CB5}"/>
                </a:ext>
              </a:extLst>
            </p:cNvPr>
            <p:cNvSpPr/>
            <p:nvPr/>
          </p:nvSpPr>
          <p:spPr>
            <a:xfrm>
              <a:off x="2792486" y="7162800"/>
              <a:ext cx="11260472" cy="2493318"/>
            </a:xfrm>
            <a:prstGeom prst="rect">
              <a:avLst/>
            </a:prstGeom>
          </p:spPr>
          <p:txBody>
            <a:bodyPr>
              <a:spAutoFit/>
            </a:bodyPr>
            <a:lstStyle/>
            <a:p>
              <a:pPr marL="0" marR="0" lvl="0" indent="0" algn="just" defTabSz="914400" rtl="0" eaLnBrk="0" fontAlgn="base" latinLnBrk="0" hangingPunct="0">
                <a:lnSpc>
                  <a:spcPts val="2999"/>
                </a:lnSpc>
                <a:spcBef>
                  <a:spcPct val="0"/>
                </a:spcBef>
                <a:spcAft>
                  <a:spcPct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Cái cửa hàng mẹ Liên dọn ngay từ khi cả nhà bỏ Hà Nội về quê ở, vì thầy Liên mất việc. </a:t>
              </a:r>
            </a:p>
          </p:txBody>
        </p:sp>
        <p:sp>
          <p:nvSpPr>
            <p:cNvPr id="16" name="Oval 15">
              <a:extLst>
                <a:ext uri="{FF2B5EF4-FFF2-40B4-BE49-F238E27FC236}">
                  <a16:creationId xmlns="" xmlns:a16="http://schemas.microsoft.com/office/drawing/2014/main" id="{A3BC550F-5A7A-4EF7-AD27-0547C6CA0520}"/>
                </a:ext>
              </a:extLst>
            </p:cNvPr>
            <p:cNvSpPr/>
            <p:nvPr/>
          </p:nvSpPr>
          <p:spPr>
            <a:xfrm>
              <a:off x="2363787" y="7439130"/>
              <a:ext cx="301677" cy="301738"/>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89091" name="Group 16">
            <a:extLst>
              <a:ext uri="{FF2B5EF4-FFF2-40B4-BE49-F238E27FC236}">
                <a16:creationId xmlns="" xmlns:a16="http://schemas.microsoft.com/office/drawing/2014/main" id="{EAC8348A-6373-46DD-B6D4-E248624E80BE}"/>
              </a:ext>
            </a:extLst>
          </p:cNvPr>
          <p:cNvGrpSpPr>
            <a:grpSpLocks/>
          </p:cNvGrpSpPr>
          <p:nvPr/>
        </p:nvGrpSpPr>
        <p:grpSpPr bwMode="auto">
          <a:xfrm>
            <a:off x="715963" y="242888"/>
            <a:ext cx="6838950" cy="1081087"/>
            <a:chOff x="2211387" y="5029200"/>
            <a:chExt cx="10762388" cy="2162929"/>
          </a:xfrm>
        </p:grpSpPr>
        <p:sp>
          <p:nvSpPr>
            <p:cNvPr id="18" name="TextBox 17">
              <a:extLst>
                <a:ext uri="{FF2B5EF4-FFF2-40B4-BE49-F238E27FC236}">
                  <a16:creationId xmlns="" xmlns:a16="http://schemas.microsoft.com/office/drawing/2014/main" id="{5389E886-E21C-4EEC-940D-1C881244FCF5}"/>
                </a:ext>
              </a:extLst>
            </p:cNvPr>
            <p:cNvSpPr txBox="1"/>
            <p:nvPr/>
          </p:nvSpPr>
          <p:spPr>
            <a:xfrm>
              <a:off x="3000829" y="5029200"/>
              <a:ext cx="9972946" cy="2162929"/>
            </a:xfrm>
            <a:prstGeom prst="rect">
              <a:avLst/>
            </a:prstGeom>
            <a:noFill/>
          </p:spPr>
          <p:txBody>
            <a:bodyPr>
              <a:spAutoFit/>
            </a:bodyPr>
            <a:lstStyle/>
            <a:p>
              <a:pPr marL="0" marR="0" lvl="0" indent="0" algn="just" defTabSz="914400" rtl="0" eaLnBrk="0" fontAlgn="base" latinLnBrk="0" hangingPunct="0">
                <a:lnSpc>
                  <a:spcPct val="12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4BACC6">
                      <a:lumMod val="50000"/>
                    </a:srgbClr>
                  </a:solidFill>
                  <a:effectLst/>
                  <a:uLnTx/>
                  <a:uFillTx/>
                  <a:latin typeface="Times New Roman" panose="02020603050405020304" pitchFamily="18" charset="0"/>
                  <a:ea typeface="+mn-ea"/>
                  <a:cs typeface="Arial" pitchFamily="34" charset="0"/>
                </a:rPr>
                <a:t>Thế giới của kí ức: Kí ức về Hà Nội</a:t>
              </a:r>
            </a:p>
          </p:txBody>
        </p:sp>
        <p:pic>
          <p:nvPicPr>
            <p:cNvPr id="89100" name="Picture 18">
              <a:extLst>
                <a:ext uri="{FF2B5EF4-FFF2-40B4-BE49-F238E27FC236}">
                  <a16:creationId xmlns="" xmlns:a16="http://schemas.microsoft.com/office/drawing/2014/main" id="{4B7246F1-4484-4C73-8C21-97EF673F11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1387" y="5257543"/>
              <a:ext cx="457457" cy="45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oup 19">
            <a:extLst>
              <a:ext uri="{FF2B5EF4-FFF2-40B4-BE49-F238E27FC236}">
                <a16:creationId xmlns="" xmlns:a16="http://schemas.microsoft.com/office/drawing/2014/main" id="{7033777D-59B2-48B9-ABF9-C8DCEB57BEC9}"/>
              </a:ext>
            </a:extLst>
          </p:cNvPr>
          <p:cNvGrpSpPr>
            <a:grpSpLocks/>
          </p:cNvGrpSpPr>
          <p:nvPr/>
        </p:nvGrpSpPr>
        <p:grpSpPr bwMode="auto">
          <a:xfrm>
            <a:off x="1203325" y="2714625"/>
            <a:ext cx="5843588" cy="1630363"/>
            <a:chOff x="2363787" y="7162800"/>
            <a:chExt cx="11689171" cy="3262856"/>
          </a:xfrm>
        </p:grpSpPr>
        <p:sp>
          <p:nvSpPr>
            <p:cNvPr id="21" name="Rectangle 20">
              <a:extLst>
                <a:ext uri="{FF2B5EF4-FFF2-40B4-BE49-F238E27FC236}">
                  <a16:creationId xmlns="" xmlns:a16="http://schemas.microsoft.com/office/drawing/2014/main" id="{6CAC061D-56CF-4E19-AC02-DD6104BD2427}"/>
                </a:ext>
              </a:extLst>
            </p:cNvPr>
            <p:cNvSpPr/>
            <p:nvPr/>
          </p:nvSpPr>
          <p:spPr>
            <a:xfrm>
              <a:off x="2792486" y="7162800"/>
              <a:ext cx="11260472" cy="3262856"/>
            </a:xfrm>
            <a:prstGeom prst="rect">
              <a:avLst/>
            </a:prstGeom>
          </p:spPr>
          <p:txBody>
            <a:bodyPr>
              <a:spAutoFit/>
            </a:bodyPr>
            <a:lstStyle/>
            <a:p>
              <a:pPr marL="0" marR="0" lvl="0" indent="0" algn="just" defTabSz="914400" rtl="0" eaLnBrk="0" fontAlgn="base" latinLnBrk="0" hangingPunct="0">
                <a:lnSpc>
                  <a:spcPts val="2999"/>
                </a:lnSpc>
                <a:spcBef>
                  <a:spcPct val="0"/>
                </a:spcBef>
                <a:spcAft>
                  <a:spcPct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Liên nhớ lại khi ở Hà Nội chị được hưởng những thức quà ngon, lạ, được đi chơi bờ Hồ, uống những cốc nước lạnh xanh đỏ, </a:t>
              </a:r>
            </a:p>
          </p:txBody>
        </p:sp>
        <p:sp>
          <p:nvSpPr>
            <p:cNvPr id="22" name="Oval 21">
              <a:extLst>
                <a:ext uri="{FF2B5EF4-FFF2-40B4-BE49-F238E27FC236}">
                  <a16:creationId xmlns="" xmlns:a16="http://schemas.microsoft.com/office/drawing/2014/main" id="{F6A912EF-07D2-43D4-A6F3-63106A644D01}"/>
                </a:ext>
              </a:extLst>
            </p:cNvPr>
            <p:cNvSpPr/>
            <p:nvPr/>
          </p:nvSpPr>
          <p:spPr>
            <a:xfrm>
              <a:off x="2363787" y="7439206"/>
              <a:ext cx="301677" cy="301821"/>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7" name="Group 26">
            <a:extLst>
              <a:ext uri="{FF2B5EF4-FFF2-40B4-BE49-F238E27FC236}">
                <a16:creationId xmlns="" xmlns:a16="http://schemas.microsoft.com/office/drawing/2014/main" id="{10F7CED1-E47D-4583-B435-2906D32FBB40}"/>
              </a:ext>
            </a:extLst>
          </p:cNvPr>
          <p:cNvGrpSpPr>
            <a:grpSpLocks/>
          </p:cNvGrpSpPr>
          <p:nvPr/>
        </p:nvGrpSpPr>
        <p:grpSpPr bwMode="auto">
          <a:xfrm>
            <a:off x="381000" y="4802188"/>
            <a:ext cx="5843588" cy="1246187"/>
            <a:chOff x="2363787" y="7162800"/>
            <a:chExt cx="11689171" cy="2493318"/>
          </a:xfrm>
        </p:grpSpPr>
        <p:sp>
          <p:nvSpPr>
            <p:cNvPr id="28" name="Rectangle 27">
              <a:extLst>
                <a:ext uri="{FF2B5EF4-FFF2-40B4-BE49-F238E27FC236}">
                  <a16:creationId xmlns="" xmlns:a16="http://schemas.microsoft.com/office/drawing/2014/main" id="{A048137E-2796-4DCF-A6FA-45ABCACD4E23}"/>
                </a:ext>
              </a:extLst>
            </p:cNvPr>
            <p:cNvSpPr/>
            <p:nvPr/>
          </p:nvSpPr>
          <p:spPr>
            <a:xfrm>
              <a:off x="2792486" y="7162800"/>
              <a:ext cx="11260472" cy="2493318"/>
            </a:xfrm>
            <a:prstGeom prst="rect">
              <a:avLst/>
            </a:prstGeom>
          </p:spPr>
          <p:txBody>
            <a:bodyPr>
              <a:spAutoFit/>
            </a:bodyPr>
            <a:lstStyle/>
            <a:p>
              <a:pPr marL="0" marR="0" lvl="0" indent="0" algn="just" defTabSz="914400" rtl="0" eaLnBrk="0" fontAlgn="base" latinLnBrk="0" hangingPunct="0">
                <a:lnSpc>
                  <a:spcPts val="2999"/>
                </a:lnSpc>
                <a:spcBef>
                  <a:spcPct val="0"/>
                </a:spcBef>
                <a:spcAft>
                  <a:spcPct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Liên lặng theo mơ tưởng. Hà Nội xa xăm, Hà Nội sáng rực, vui vẻ và huyên náo. </a:t>
              </a:r>
            </a:p>
          </p:txBody>
        </p:sp>
        <p:sp>
          <p:nvSpPr>
            <p:cNvPr id="29" name="Oval 28">
              <a:extLst>
                <a:ext uri="{FF2B5EF4-FFF2-40B4-BE49-F238E27FC236}">
                  <a16:creationId xmlns="" xmlns:a16="http://schemas.microsoft.com/office/drawing/2014/main" id="{6473C84C-27BC-4EF9-945D-4605D581EB91}"/>
                </a:ext>
              </a:extLst>
            </p:cNvPr>
            <p:cNvSpPr/>
            <p:nvPr/>
          </p:nvSpPr>
          <p:spPr>
            <a:xfrm>
              <a:off x="2363787" y="7439129"/>
              <a:ext cx="301677" cy="30174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89094" name="Picture 29">
            <a:extLst>
              <a:ext uri="{FF2B5EF4-FFF2-40B4-BE49-F238E27FC236}">
                <a16:creationId xmlns="" xmlns:a16="http://schemas.microsoft.com/office/drawing/2014/main" id="{4DCF0A97-ADD6-44B6-A64B-C8DE7E03F3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8300" y="1274763"/>
            <a:ext cx="9358313" cy="624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 xmlns:a16="http://schemas.microsoft.com/office/drawing/2014/main" id="{86B05B1F-60A9-4DCE-BE7A-618225293805}"/>
              </a:ext>
            </a:extLst>
          </p:cNvPr>
          <p:cNvGrpSpPr>
            <a:grpSpLocks/>
          </p:cNvGrpSpPr>
          <p:nvPr/>
        </p:nvGrpSpPr>
        <p:grpSpPr bwMode="auto">
          <a:xfrm>
            <a:off x="990600" y="1219200"/>
            <a:ext cx="5843588" cy="477838"/>
            <a:chOff x="2363787" y="7162800"/>
            <a:chExt cx="11689171" cy="954234"/>
          </a:xfrm>
        </p:grpSpPr>
        <p:sp>
          <p:nvSpPr>
            <p:cNvPr id="15" name="Rectangle 14">
              <a:extLst>
                <a:ext uri="{FF2B5EF4-FFF2-40B4-BE49-F238E27FC236}">
                  <a16:creationId xmlns="" xmlns:a16="http://schemas.microsoft.com/office/drawing/2014/main" id="{B019114C-006C-470A-88A8-E67CCB014088}"/>
                </a:ext>
              </a:extLst>
            </p:cNvPr>
            <p:cNvSpPr/>
            <p:nvPr/>
          </p:nvSpPr>
          <p:spPr>
            <a:xfrm>
              <a:off x="2792486" y="7162800"/>
              <a:ext cx="11260472" cy="954234"/>
            </a:xfrm>
            <a:prstGeom prst="rect">
              <a:avLst/>
            </a:prstGeom>
          </p:spPr>
          <p:txBody>
            <a:bodyPr>
              <a:spAutoFit/>
            </a:bodyPr>
            <a:lstStyle/>
            <a:p>
              <a:pPr marL="0" marR="0" lvl="0" indent="0" algn="just" defTabSz="914400" rtl="0" eaLnBrk="0" fontAlgn="base" latinLnBrk="0" hangingPunct="0">
                <a:lnSpc>
                  <a:spcPts val="2999"/>
                </a:lnSpc>
                <a:spcBef>
                  <a:spcPct val="0"/>
                </a:spcBef>
                <a:spcAft>
                  <a:spcPct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Quá khứ sung túc, đủ đầy</a:t>
              </a:r>
            </a:p>
          </p:txBody>
        </p:sp>
        <p:sp>
          <p:nvSpPr>
            <p:cNvPr id="16" name="Oval 15">
              <a:extLst>
                <a:ext uri="{FF2B5EF4-FFF2-40B4-BE49-F238E27FC236}">
                  <a16:creationId xmlns="" xmlns:a16="http://schemas.microsoft.com/office/drawing/2014/main" id="{E2AD4046-659D-423A-8E8E-C5EB99285EAD}"/>
                </a:ext>
              </a:extLst>
            </p:cNvPr>
            <p:cNvSpPr/>
            <p:nvPr/>
          </p:nvSpPr>
          <p:spPr>
            <a:xfrm>
              <a:off x="2363787" y="7441778"/>
              <a:ext cx="301677" cy="29800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1139" name="Group 16">
            <a:extLst>
              <a:ext uri="{FF2B5EF4-FFF2-40B4-BE49-F238E27FC236}">
                <a16:creationId xmlns="" xmlns:a16="http://schemas.microsoft.com/office/drawing/2014/main" id="{592115A3-7FF9-4853-A351-9AD428301D59}"/>
              </a:ext>
            </a:extLst>
          </p:cNvPr>
          <p:cNvGrpSpPr>
            <a:grpSpLocks/>
          </p:cNvGrpSpPr>
          <p:nvPr/>
        </p:nvGrpSpPr>
        <p:grpSpPr bwMode="auto">
          <a:xfrm>
            <a:off x="533400" y="238125"/>
            <a:ext cx="7315200" cy="1081088"/>
            <a:chOff x="2211387" y="5029200"/>
            <a:chExt cx="10762388" cy="2162929"/>
          </a:xfrm>
        </p:grpSpPr>
        <p:sp>
          <p:nvSpPr>
            <p:cNvPr id="18" name="TextBox 17">
              <a:extLst>
                <a:ext uri="{FF2B5EF4-FFF2-40B4-BE49-F238E27FC236}">
                  <a16:creationId xmlns="" xmlns:a16="http://schemas.microsoft.com/office/drawing/2014/main" id="{A88C6EDF-9BB3-4D7D-8F79-CB24332350B5}"/>
                </a:ext>
              </a:extLst>
            </p:cNvPr>
            <p:cNvSpPr txBox="1"/>
            <p:nvPr/>
          </p:nvSpPr>
          <p:spPr>
            <a:xfrm>
              <a:off x="3000816" y="5029200"/>
              <a:ext cx="9972959" cy="2162929"/>
            </a:xfrm>
            <a:prstGeom prst="rect">
              <a:avLst/>
            </a:prstGeom>
            <a:noFill/>
          </p:spPr>
          <p:txBody>
            <a:bodyPr>
              <a:spAutoFit/>
            </a:bodyPr>
            <a:lstStyle/>
            <a:p>
              <a:pPr marL="0" marR="0" lvl="0" indent="0" algn="just" defTabSz="914400" rtl="0" eaLnBrk="0" fontAlgn="base" latinLnBrk="0" hangingPunct="0">
                <a:lnSpc>
                  <a:spcPct val="12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4BACC6">
                      <a:lumMod val="50000"/>
                    </a:srgbClr>
                  </a:solidFill>
                  <a:effectLst/>
                  <a:uLnTx/>
                  <a:uFillTx/>
                  <a:latin typeface="Times New Roman" panose="02020603050405020304" pitchFamily="18" charset="0"/>
                  <a:ea typeface="+mn-ea"/>
                  <a:cs typeface="Arial" pitchFamily="34" charset="0"/>
                </a:rPr>
                <a:t>Thế giới của kí ức: Kí ức về Hà Nội</a:t>
              </a:r>
            </a:p>
          </p:txBody>
        </p:sp>
        <p:pic>
          <p:nvPicPr>
            <p:cNvPr id="91151" name="Picture 18">
              <a:extLst>
                <a:ext uri="{FF2B5EF4-FFF2-40B4-BE49-F238E27FC236}">
                  <a16:creationId xmlns="" xmlns:a16="http://schemas.microsoft.com/office/drawing/2014/main" id="{93EBEA5D-A355-48DA-B238-DFD194DF65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1387" y="5257543"/>
              <a:ext cx="457457" cy="45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oup 19">
            <a:extLst>
              <a:ext uri="{FF2B5EF4-FFF2-40B4-BE49-F238E27FC236}">
                <a16:creationId xmlns="" xmlns:a16="http://schemas.microsoft.com/office/drawing/2014/main" id="{EB80D922-B4A7-4D41-9EDD-93346AC2B131}"/>
              </a:ext>
            </a:extLst>
          </p:cNvPr>
          <p:cNvGrpSpPr>
            <a:grpSpLocks/>
          </p:cNvGrpSpPr>
          <p:nvPr/>
        </p:nvGrpSpPr>
        <p:grpSpPr bwMode="auto">
          <a:xfrm>
            <a:off x="1016000" y="1733550"/>
            <a:ext cx="5845175" cy="477838"/>
            <a:chOff x="2363787" y="7162800"/>
            <a:chExt cx="11689171" cy="954234"/>
          </a:xfrm>
        </p:grpSpPr>
        <p:sp>
          <p:nvSpPr>
            <p:cNvPr id="21" name="Rectangle 20">
              <a:extLst>
                <a:ext uri="{FF2B5EF4-FFF2-40B4-BE49-F238E27FC236}">
                  <a16:creationId xmlns="" xmlns:a16="http://schemas.microsoft.com/office/drawing/2014/main" id="{B3DCC134-BB42-4437-B3CD-57699D988456}"/>
                </a:ext>
              </a:extLst>
            </p:cNvPr>
            <p:cNvSpPr/>
            <p:nvPr/>
          </p:nvSpPr>
          <p:spPr>
            <a:xfrm>
              <a:off x="2792370" y="7162800"/>
              <a:ext cx="11260588" cy="954234"/>
            </a:xfrm>
            <a:prstGeom prst="rect">
              <a:avLst/>
            </a:prstGeom>
          </p:spPr>
          <p:txBody>
            <a:bodyPr>
              <a:spAutoFit/>
            </a:bodyPr>
            <a:lstStyle/>
            <a:p>
              <a:pPr marL="0" marR="0" lvl="0" indent="0" algn="just" defTabSz="914400" rtl="0" eaLnBrk="0" fontAlgn="base" latinLnBrk="0" hangingPunct="0">
                <a:lnSpc>
                  <a:spcPts val="2999"/>
                </a:lnSpc>
                <a:spcBef>
                  <a:spcPct val="0"/>
                </a:spcBef>
                <a:spcAft>
                  <a:spcPct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Kí ức tuổi thơ êm đềm, hạnh phúc; </a:t>
              </a:r>
            </a:p>
          </p:txBody>
        </p:sp>
        <p:sp>
          <p:nvSpPr>
            <p:cNvPr id="22" name="Oval 21">
              <a:extLst>
                <a:ext uri="{FF2B5EF4-FFF2-40B4-BE49-F238E27FC236}">
                  <a16:creationId xmlns="" xmlns:a16="http://schemas.microsoft.com/office/drawing/2014/main" id="{0021F180-D633-4B32-991B-476B860CC408}"/>
                </a:ext>
              </a:extLst>
            </p:cNvPr>
            <p:cNvSpPr/>
            <p:nvPr/>
          </p:nvSpPr>
          <p:spPr>
            <a:xfrm>
              <a:off x="2363787" y="7441778"/>
              <a:ext cx="301596" cy="29800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7" name="Group 26">
            <a:extLst>
              <a:ext uri="{FF2B5EF4-FFF2-40B4-BE49-F238E27FC236}">
                <a16:creationId xmlns="" xmlns:a16="http://schemas.microsoft.com/office/drawing/2014/main" id="{D891CEE5-3E33-4092-B487-EA2521CD2727}"/>
              </a:ext>
            </a:extLst>
          </p:cNvPr>
          <p:cNvGrpSpPr>
            <a:grpSpLocks/>
          </p:cNvGrpSpPr>
          <p:nvPr/>
        </p:nvGrpSpPr>
        <p:grpSpPr bwMode="auto">
          <a:xfrm>
            <a:off x="1006475" y="2268538"/>
            <a:ext cx="5283200" cy="862012"/>
            <a:chOff x="2363787" y="7162800"/>
            <a:chExt cx="10565557" cy="1723775"/>
          </a:xfrm>
        </p:grpSpPr>
        <p:sp>
          <p:nvSpPr>
            <p:cNvPr id="28" name="Rectangle 27">
              <a:extLst>
                <a:ext uri="{FF2B5EF4-FFF2-40B4-BE49-F238E27FC236}">
                  <a16:creationId xmlns="" xmlns:a16="http://schemas.microsoft.com/office/drawing/2014/main" id="{143620EB-886E-48EE-B289-4F3E0DE3096B}"/>
                </a:ext>
              </a:extLst>
            </p:cNvPr>
            <p:cNvSpPr/>
            <p:nvPr/>
          </p:nvSpPr>
          <p:spPr>
            <a:xfrm>
              <a:off x="2792379" y="7162800"/>
              <a:ext cx="10136965" cy="1723775"/>
            </a:xfrm>
            <a:prstGeom prst="rect">
              <a:avLst/>
            </a:prstGeom>
          </p:spPr>
          <p:txBody>
            <a:bodyPr>
              <a:spAutoFit/>
            </a:bodyPr>
            <a:lstStyle/>
            <a:p>
              <a:pPr marL="0" marR="0" lvl="0" indent="0" algn="just" defTabSz="914400" rtl="0" eaLnBrk="0" fontAlgn="base" latinLnBrk="0" hangingPunct="0">
                <a:lnSpc>
                  <a:spcPts val="2999"/>
                </a:lnSpc>
                <a:spcBef>
                  <a:spcPct val="0"/>
                </a:spcBef>
                <a:spcAft>
                  <a:spcPct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Thế giới của ánh sáng, niềm vui và sự giàu có. </a:t>
              </a:r>
            </a:p>
          </p:txBody>
        </p:sp>
        <p:sp>
          <p:nvSpPr>
            <p:cNvPr id="29" name="Oval 28">
              <a:extLst>
                <a:ext uri="{FF2B5EF4-FFF2-40B4-BE49-F238E27FC236}">
                  <a16:creationId xmlns="" xmlns:a16="http://schemas.microsoft.com/office/drawing/2014/main" id="{813023BE-439C-4C59-8A8C-C8371C32D63C}"/>
                </a:ext>
              </a:extLst>
            </p:cNvPr>
            <p:cNvSpPr/>
            <p:nvPr/>
          </p:nvSpPr>
          <p:spPr>
            <a:xfrm>
              <a:off x="2363787" y="7438984"/>
              <a:ext cx="301602" cy="301582"/>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91142" name="Picture 29">
            <a:extLst>
              <a:ext uri="{FF2B5EF4-FFF2-40B4-BE49-F238E27FC236}">
                <a16:creationId xmlns="" xmlns:a16="http://schemas.microsoft.com/office/drawing/2014/main" id="{221D7C29-DF73-41EA-853D-A652911972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3688" y="1219200"/>
            <a:ext cx="9358312"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a:extLst>
              <a:ext uri="{FF2B5EF4-FFF2-40B4-BE49-F238E27FC236}">
                <a16:creationId xmlns="" xmlns:a16="http://schemas.microsoft.com/office/drawing/2014/main" id="{DA4954E9-6773-4A2D-A7C9-23ABAE6BC3F8}"/>
              </a:ext>
            </a:extLst>
          </p:cNvPr>
          <p:cNvGrpSpPr>
            <a:grpSpLocks/>
          </p:cNvGrpSpPr>
          <p:nvPr/>
        </p:nvGrpSpPr>
        <p:grpSpPr bwMode="auto">
          <a:xfrm>
            <a:off x="1204913" y="3033713"/>
            <a:ext cx="5084762" cy="1166812"/>
            <a:chOff x="766270" y="11503384"/>
            <a:chExt cx="10169598" cy="2333956"/>
          </a:xfrm>
        </p:grpSpPr>
        <p:sp>
          <p:nvSpPr>
            <p:cNvPr id="25" name="Rectangle 24">
              <a:extLst>
                <a:ext uri="{FF2B5EF4-FFF2-40B4-BE49-F238E27FC236}">
                  <a16:creationId xmlns="" xmlns:a16="http://schemas.microsoft.com/office/drawing/2014/main" id="{86042BA0-ACB0-49F0-8A9C-00035E09C7FA}"/>
                </a:ext>
              </a:extLst>
            </p:cNvPr>
            <p:cNvSpPr/>
            <p:nvPr/>
          </p:nvSpPr>
          <p:spPr>
            <a:xfrm>
              <a:off x="1985479" y="11674858"/>
              <a:ext cx="8950389" cy="2162482"/>
            </a:xfrm>
            <a:prstGeom prst="rect">
              <a:avLst/>
            </a:prstGeom>
          </p:spPr>
          <p:txBody>
            <a:bodyPr>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chờ đợi đoàn tàu bằng tình cảm thiêng liêng xúc động</a:t>
              </a:r>
            </a:p>
          </p:txBody>
        </p:sp>
        <p:pic>
          <p:nvPicPr>
            <p:cNvPr id="91145" name="Picture 25">
              <a:extLst>
                <a:ext uri="{FF2B5EF4-FFF2-40B4-BE49-F238E27FC236}">
                  <a16:creationId xmlns="" xmlns:a16="http://schemas.microsoft.com/office/drawing/2014/main" id="{FBF7FB38-67F5-4CE9-838C-BC19FB778C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270" y="11503384"/>
              <a:ext cx="1054685" cy="8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6">
            <a:extLst>
              <a:ext uri="{FF2B5EF4-FFF2-40B4-BE49-F238E27FC236}">
                <a16:creationId xmlns="" xmlns:a16="http://schemas.microsoft.com/office/drawing/2014/main" id="{95878504-ADB5-4D6E-8A73-D3D5EFE46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3688" y="1308100"/>
            <a:ext cx="9358312"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a:extLst>
              <a:ext uri="{FF2B5EF4-FFF2-40B4-BE49-F238E27FC236}">
                <a16:creationId xmlns="" xmlns:a16="http://schemas.microsoft.com/office/drawing/2014/main" id="{F26271FD-3432-4761-95B2-7D651A45A368}"/>
              </a:ext>
            </a:extLst>
          </p:cNvPr>
          <p:cNvGrpSpPr>
            <a:grpSpLocks/>
          </p:cNvGrpSpPr>
          <p:nvPr/>
        </p:nvGrpSpPr>
        <p:grpSpPr bwMode="auto">
          <a:xfrm>
            <a:off x="4762500" y="2441575"/>
            <a:ext cx="2476500" cy="1444625"/>
            <a:chOff x="1677987" y="7447120"/>
            <a:chExt cx="4953000" cy="2888509"/>
          </a:xfrm>
        </p:grpSpPr>
        <p:sp>
          <p:nvSpPr>
            <p:cNvPr id="10" name="Rounded Rectangle 9">
              <a:extLst>
                <a:ext uri="{FF2B5EF4-FFF2-40B4-BE49-F238E27FC236}">
                  <a16:creationId xmlns="" xmlns:a16="http://schemas.microsoft.com/office/drawing/2014/main" id="{BA73EBCC-DBEC-4410-B63F-120AADDCA9F3}"/>
                </a:ext>
              </a:extLst>
            </p:cNvPr>
            <p:cNvSpPr/>
            <p:nvPr/>
          </p:nvSpPr>
          <p:spPr>
            <a:xfrm>
              <a:off x="1677987" y="7447120"/>
              <a:ext cx="4953000" cy="2888509"/>
            </a:xfrm>
            <a:prstGeom prst="roundRect">
              <a:avLst>
                <a:gd name="adj" fmla="val 4683"/>
              </a:avLst>
            </a:prstGeom>
            <a:solidFill>
              <a:schemeClr val="bg1"/>
            </a:solidFill>
            <a:ln w="476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3206" name="Rectangle 10">
              <a:extLst>
                <a:ext uri="{FF2B5EF4-FFF2-40B4-BE49-F238E27FC236}">
                  <a16:creationId xmlns="" xmlns:a16="http://schemas.microsoft.com/office/drawing/2014/main" id="{249462A6-02E9-41ED-A23B-F1F51E0DEECF}"/>
                </a:ext>
              </a:extLst>
            </p:cNvPr>
            <p:cNvSpPr>
              <a:spLocks noChangeArrowheads="1"/>
            </p:cNvSpPr>
            <p:nvPr/>
          </p:nvSpPr>
          <p:spPr bwMode="auto">
            <a:xfrm>
              <a:off x="1830387" y="7671547"/>
              <a:ext cx="4648200" cy="190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thế giới của kí ức</a:t>
              </a:r>
            </a:p>
          </p:txBody>
        </p:sp>
      </p:grpSp>
      <p:grpSp>
        <p:nvGrpSpPr>
          <p:cNvPr id="6" name="Group 5">
            <a:extLst>
              <a:ext uri="{FF2B5EF4-FFF2-40B4-BE49-F238E27FC236}">
                <a16:creationId xmlns="" xmlns:a16="http://schemas.microsoft.com/office/drawing/2014/main" id="{BCBC0F0D-F216-4A75-B472-B1B946B3AE2F}"/>
              </a:ext>
            </a:extLst>
          </p:cNvPr>
          <p:cNvGrpSpPr>
            <a:grpSpLocks/>
          </p:cNvGrpSpPr>
          <p:nvPr/>
        </p:nvGrpSpPr>
        <p:grpSpPr bwMode="auto">
          <a:xfrm>
            <a:off x="342900" y="2441575"/>
            <a:ext cx="2659063" cy="1608138"/>
            <a:chOff x="1296987" y="8797156"/>
            <a:chExt cx="5318537" cy="3215298"/>
          </a:xfrm>
        </p:grpSpPr>
        <p:sp>
          <p:nvSpPr>
            <p:cNvPr id="8" name="Rounded Rectangle 7">
              <a:extLst>
                <a:ext uri="{FF2B5EF4-FFF2-40B4-BE49-F238E27FC236}">
                  <a16:creationId xmlns="" xmlns:a16="http://schemas.microsoft.com/office/drawing/2014/main" id="{94A2B4CF-03BD-4525-A1A6-E040FBEEA4AE}"/>
                </a:ext>
              </a:extLst>
            </p:cNvPr>
            <p:cNvSpPr/>
            <p:nvPr/>
          </p:nvSpPr>
          <p:spPr>
            <a:xfrm>
              <a:off x="1296987" y="8797156"/>
              <a:ext cx="5318537" cy="3215298"/>
            </a:xfrm>
            <a:prstGeom prst="roundRect">
              <a:avLst>
                <a:gd name="adj" fmla="val 4683"/>
              </a:avLst>
            </a:prstGeom>
            <a:solidFill>
              <a:schemeClr val="bg1"/>
            </a:solidFill>
            <a:ln w="476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3204" name="Rectangle 11">
              <a:extLst>
                <a:ext uri="{FF2B5EF4-FFF2-40B4-BE49-F238E27FC236}">
                  <a16:creationId xmlns="" xmlns:a16="http://schemas.microsoft.com/office/drawing/2014/main" id="{F59996B1-5C5F-4051-8DC6-96EBF0B0A436}"/>
                </a:ext>
              </a:extLst>
            </p:cNvPr>
            <p:cNvSpPr>
              <a:spLocks noChangeArrowheads="1"/>
            </p:cNvSpPr>
            <p:nvPr/>
          </p:nvSpPr>
          <p:spPr bwMode="auto">
            <a:xfrm>
              <a:off x="1296987" y="9101958"/>
              <a:ext cx="5318537" cy="19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vi-VN"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thế giới của khát khao</a:t>
              </a:r>
            </a:p>
          </p:txBody>
        </p:sp>
      </p:grpSp>
      <p:grpSp>
        <p:nvGrpSpPr>
          <p:cNvPr id="7" name="Group 6">
            <a:extLst>
              <a:ext uri="{FF2B5EF4-FFF2-40B4-BE49-F238E27FC236}">
                <a16:creationId xmlns="" xmlns:a16="http://schemas.microsoft.com/office/drawing/2014/main" id="{96C3734E-587E-4DF2-B9DB-59C1C1ACA11E}"/>
              </a:ext>
            </a:extLst>
          </p:cNvPr>
          <p:cNvGrpSpPr>
            <a:grpSpLocks/>
          </p:cNvGrpSpPr>
          <p:nvPr/>
        </p:nvGrpSpPr>
        <p:grpSpPr bwMode="auto">
          <a:xfrm>
            <a:off x="1790700" y="1968500"/>
            <a:ext cx="4305300" cy="484188"/>
            <a:chOff x="4192587" y="7848600"/>
            <a:chExt cx="8610601" cy="970122"/>
          </a:xfrm>
        </p:grpSpPr>
        <p:sp>
          <p:nvSpPr>
            <p:cNvPr id="27" name="Freeform 26">
              <a:extLst>
                <a:ext uri="{FF2B5EF4-FFF2-40B4-BE49-F238E27FC236}">
                  <a16:creationId xmlns="" xmlns:a16="http://schemas.microsoft.com/office/drawing/2014/main" id="{E892234E-E155-43FB-A325-0F10E06DB1D9}"/>
                </a:ext>
              </a:extLst>
            </p:cNvPr>
            <p:cNvSpPr/>
            <p:nvPr/>
          </p:nvSpPr>
          <p:spPr>
            <a:xfrm>
              <a:off x="4192587" y="8230287"/>
              <a:ext cx="8610601" cy="588435"/>
            </a:xfrm>
            <a:custGeom>
              <a:avLst/>
              <a:gdLst>
                <a:gd name="connsiteX0" fmla="*/ 325346 w 14200328"/>
                <a:gd name="connsiteY0" fmla="*/ 0 h 869046"/>
                <a:gd name="connsiteX1" fmla="*/ 4800600 w 14200328"/>
                <a:gd name="connsiteY1" fmla="*/ 0 h 869046"/>
                <a:gd name="connsiteX2" fmla="*/ 9399727 w 14200328"/>
                <a:gd name="connsiteY2" fmla="*/ 0 h 869046"/>
                <a:gd name="connsiteX3" fmla="*/ 13874982 w 14200328"/>
                <a:gd name="connsiteY3" fmla="*/ 0 h 869046"/>
                <a:gd name="connsiteX4" fmla="*/ 14200328 w 14200328"/>
                <a:gd name="connsiteY4" fmla="*/ 325345 h 869046"/>
                <a:gd name="connsiteX5" fmla="*/ 14200328 w 14200328"/>
                <a:gd name="connsiteY5" fmla="*/ 869046 h 869046"/>
                <a:gd name="connsiteX6" fmla="*/ 14040128 w 14200328"/>
                <a:gd name="connsiteY6" fmla="*/ 869046 h 869046"/>
                <a:gd name="connsiteX7" fmla="*/ 14040128 w 14200328"/>
                <a:gd name="connsiteY7" fmla="*/ 325345 h 869046"/>
                <a:gd name="connsiteX8" fmla="*/ 13874982 w 14200328"/>
                <a:gd name="connsiteY8" fmla="*/ 160200 h 869046"/>
                <a:gd name="connsiteX9" fmla="*/ 9399727 w 14200328"/>
                <a:gd name="connsiteY9" fmla="*/ 160200 h 869046"/>
                <a:gd name="connsiteX10" fmla="*/ 4800600 w 14200328"/>
                <a:gd name="connsiteY10" fmla="*/ 160200 h 869046"/>
                <a:gd name="connsiteX11" fmla="*/ 325346 w 14200328"/>
                <a:gd name="connsiteY11" fmla="*/ 160200 h 869046"/>
                <a:gd name="connsiteX12" fmla="*/ 160200 w 14200328"/>
                <a:gd name="connsiteY12" fmla="*/ 325345 h 869046"/>
                <a:gd name="connsiteX13" fmla="*/ 160200 w 14200328"/>
                <a:gd name="connsiteY13" fmla="*/ 869046 h 869046"/>
                <a:gd name="connsiteX14" fmla="*/ 0 w 14200328"/>
                <a:gd name="connsiteY14" fmla="*/ 869046 h 869046"/>
                <a:gd name="connsiteX15" fmla="*/ 0 w 14200328"/>
                <a:gd name="connsiteY15" fmla="*/ 325345 h 869046"/>
                <a:gd name="connsiteX16" fmla="*/ 325346 w 14200328"/>
                <a:gd name="connsiteY16" fmla="*/ 0 h 86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00328" h="869046">
                  <a:moveTo>
                    <a:pt x="325346" y="0"/>
                  </a:moveTo>
                  <a:lnTo>
                    <a:pt x="4800600" y="0"/>
                  </a:lnTo>
                  <a:lnTo>
                    <a:pt x="9399727" y="0"/>
                  </a:lnTo>
                  <a:lnTo>
                    <a:pt x="13874982" y="0"/>
                  </a:lnTo>
                  <a:cubicBezTo>
                    <a:pt x="14054664" y="0"/>
                    <a:pt x="14200328" y="145662"/>
                    <a:pt x="14200328" y="325345"/>
                  </a:cubicBezTo>
                  <a:lnTo>
                    <a:pt x="14200328" y="869046"/>
                  </a:lnTo>
                  <a:lnTo>
                    <a:pt x="14040128" y="869046"/>
                  </a:lnTo>
                  <a:lnTo>
                    <a:pt x="14040128" y="325345"/>
                  </a:lnTo>
                  <a:cubicBezTo>
                    <a:pt x="14040128" y="234138"/>
                    <a:pt x="13966188" y="160200"/>
                    <a:pt x="13874982" y="160200"/>
                  </a:cubicBezTo>
                  <a:lnTo>
                    <a:pt x="9399727" y="160200"/>
                  </a:lnTo>
                  <a:lnTo>
                    <a:pt x="4800600" y="160200"/>
                  </a:lnTo>
                  <a:lnTo>
                    <a:pt x="325346" y="160200"/>
                  </a:lnTo>
                  <a:cubicBezTo>
                    <a:pt x="234138" y="160200"/>
                    <a:pt x="160200" y="234138"/>
                    <a:pt x="160200" y="325345"/>
                  </a:cubicBezTo>
                  <a:lnTo>
                    <a:pt x="160200" y="869046"/>
                  </a:lnTo>
                  <a:lnTo>
                    <a:pt x="0" y="869046"/>
                  </a:lnTo>
                  <a:lnTo>
                    <a:pt x="0" y="325345"/>
                  </a:lnTo>
                  <a:cubicBezTo>
                    <a:pt x="0" y="145662"/>
                    <a:pt x="145663" y="0"/>
                    <a:pt x="325346"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8" name="Isosceles Triangle 27">
              <a:extLst>
                <a:ext uri="{FF2B5EF4-FFF2-40B4-BE49-F238E27FC236}">
                  <a16:creationId xmlns="" xmlns:a16="http://schemas.microsoft.com/office/drawing/2014/main" id="{FDEBE5A3-31F6-4853-A580-77B109401629}"/>
                </a:ext>
              </a:extLst>
            </p:cNvPr>
            <p:cNvSpPr/>
            <p:nvPr/>
          </p:nvSpPr>
          <p:spPr>
            <a:xfrm rot="10800000">
              <a:off x="8110537" y="7848600"/>
              <a:ext cx="622300" cy="327616"/>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3" name="Group 12">
            <a:extLst>
              <a:ext uri="{FF2B5EF4-FFF2-40B4-BE49-F238E27FC236}">
                <a16:creationId xmlns="" xmlns:a16="http://schemas.microsoft.com/office/drawing/2014/main" id="{2E9E4531-C4FB-4F9B-8375-149FD7D45880}"/>
              </a:ext>
            </a:extLst>
          </p:cNvPr>
          <p:cNvGrpSpPr>
            <a:grpSpLocks/>
          </p:cNvGrpSpPr>
          <p:nvPr/>
        </p:nvGrpSpPr>
        <p:grpSpPr bwMode="auto">
          <a:xfrm>
            <a:off x="1609725" y="838200"/>
            <a:ext cx="4486275" cy="1108075"/>
            <a:chOff x="7980922" y="2001270"/>
            <a:chExt cx="9182182" cy="2514600"/>
          </a:xfrm>
        </p:grpSpPr>
        <p:sp>
          <p:nvSpPr>
            <p:cNvPr id="31" name="Rounded Rectangle 30">
              <a:extLst>
                <a:ext uri="{FF2B5EF4-FFF2-40B4-BE49-F238E27FC236}">
                  <a16:creationId xmlns="" xmlns:a16="http://schemas.microsoft.com/office/drawing/2014/main" id="{FD23A6AA-48CB-43D3-9DF4-2D655F01C0FB}"/>
                </a:ext>
              </a:extLst>
            </p:cNvPr>
            <p:cNvSpPr/>
            <p:nvPr/>
          </p:nvSpPr>
          <p:spPr>
            <a:xfrm>
              <a:off x="7980922" y="2001270"/>
              <a:ext cx="9182182" cy="2514600"/>
            </a:xfrm>
            <a:prstGeom prst="roundRect">
              <a:avLst>
                <a:gd name="adj" fmla="val 7888"/>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3200" name="Rectangle 31">
              <a:extLst>
                <a:ext uri="{FF2B5EF4-FFF2-40B4-BE49-F238E27FC236}">
                  <a16:creationId xmlns="" xmlns:a16="http://schemas.microsoft.com/office/drawing/2014/main" id="{A90A105F-07C8-4CC5-8DE5-B0CA402724FA}"/>
                </a:ext>
              </a:extLst>
            </p:cNvPr>
            <p:cNvSpPr>
              <a:spLocks noChangeArrowheads="1"/>
            </p:cNvSpPr>
            <p:nvPr/>
          </p:nvSpPr>
          <p:spPr bwMode="auto">
            <a:xfrm>
              <a:off x="8060693" y="2153671"/>
              <a:ext cx="9014802" cy="118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Sự chờ đợi chuyến tàu đêm</a:t>
              </a:r>
            </a:p>
          </p:txBody>
        </p:sp>
      </p:grpSp>
      <p:sp>
        <p:nvSpPr>
          <p:cNvPr id="26" name="Down Arrow 25">
            <a:extLst>
              <a:ext uri="{FF2B5EF4-FFF2-40B4-BE49-F238E27FC236}">
                <a16:creationId xmlns="" xmlns:a16="http://schemas.microsoft.com/office/drawing/2014/main" id="{2FC09A1D-D495-4494-94DC-1CAC12F6CDB2}"/>
              </a:ext>
            </a:extLst>
          </p:cNvPr>
          <p:cNvSpPr/>
          <p:nvPr/>
        </p:nvSpPr>
        <p:spPr>
          <a:xfrm>
            <a:off x="1463675" y="4049713"/>
            <a:ext cx="419100" cy="342900"/>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5" name="Rectangle 34">
            <a:extLst>
              <a:ext uri="{FF2B5EF4-FFF2-40B4-BE49-F238E27FC236}">
                <a16:creationId xmlns="" xmlns:a16="http://schemas.microsoft.com/office/drawing/2014/main" id="{52F8F219-0EBC-4AEA-83F0-8CAB2F48946E}"/>
              </a:ext>
            </a:extLst>
          </p:cNvPr>
          <p:cNvSpPr>
            <a:spLocks noChangeArrowheads="1"/>
          </p:cNvSpPr>
          <p:nvPr/>
        </p:nvSpPr>
        <p:spPr bwMode="auto">
          <a:xfrm>
            <a:off x="12700" y="4392613"/>
            <a:ext cx="42719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Xa xôi, không thể vươn tới</a:t>
            </a:r>
          </a:p>
        </p:txBody>
      </p:sp>
      <p:grpSp>
        <p:nvGrpSpPr>
          <p:cNvPr id="9" name="Group 8">
            <a:extLst>
              <a:ext uri="{FF2B5EF4-FFF2-40B4-BE49-F238E27FC236}">
                <a16:creationId xmlns="" xmlns:a16="http://schemas.microsoft.com/office/drawing/2014/main" id="{8C5CE4DA-F6A0-497E-8C3F-D1DE9BFDF318}"/>
              </a:ext>
            </a:extLst>
          </p:cNvPr>
          <p:cNvGrpSpPr>
            <a:grpSpLocks/>
          </p:cNvGrpSpPr>
          <p:nvPr/>
        </p:nvGrpSpPr>
        <p:grpSpPr bwMode="auto">
          <a:xfrm>
            <a:off x="4572000" y="3857625"/>
            <a:ext cx="3081338" cy="1452563"/>
            <a:chOff x="10079472" y="10487570"/>
            <a:chExt cx="6163390" cy="2907295"/>
          </a:xfrm>
        </p:grpSpPr>
        <p:sp>
          <p:nvSpPr>
            <p:cNvPr id="29" name="Down Arrow 28">
              <a:extLst>
                <a:ext uri="{FF2B5EF4-FFF2-40B4-BE49-F238E27FC236}">
                  <a16:creationId xmlns="" xmlns:a16="http://schemas.microsoft.com/office/drawing/2014/main" id="{22757041-5D69-48E6-AC6C-D261D3042FE3}"/>
                </a:ext>
              </a:extLst>
            </p:cNvPr>
            <p:cNvSpPr/>
            <p:nvPr/>
          </p:nvSpPr>
          <p:spPr>
            <a:xfrm>
              <a:off x="12518155" y="10487570"/>
              <a:ext cx="838297" cy="686312"/>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3198" name="Rectangle 40">
              <a:extLst>
                <a:ext uri="{FF2B5EF4-FFF2-40B4-BE49-F238E27FC236}">
                  <a16:creationId xmlns="" xmlns:a16="http://schemas.microsoft.com/office/drawing/2014/main" id="{7975A09E-AAE3-4B8A-908F-03D9A2988A06}"/>
                </a:ext>
              </a:extLst>
            </p:cNvPr>
            <p:cNvSpPr>
              <a:spLocks noChangeArrowheads="1"/>
            </p:cNvSpPr>
            <p:nvPr/>
          </p:nvSpPr>
          <p:spPr bwMode="auto">
            <a:xfrm>
              <a:off x="10079472" y="11486401"/>
              <a:ext cx="6163390" cy="190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Xa xăm, không thể</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trở lại</a:t>
              </a:r>
            </a:p>
          </p:txBody>
        </p:sp>
      </p:grpSp>
      <p:grpSp>
        <p:nvGrpSpPr>
          <p:cNvPr id="42" name="Group 41">
            <a:extLst>
              <a:ext uri="{FF2B5EF4-FFF2-40B4-BE49-F238E27FC236}">
                <a16:creationId xmlns="" xmlns:a16="http://schemas.microsoft.com/office/drawing/2014/main" id="{6D55FDBB-80EA-415B-B8D0-EECAC4E92B37}"/>
              </a:ext>
            </a:extLst>
          </p:cNvPr>
          <p:cNvGrpSpPr>
            <a:grpSpLocks/>
          </p:cNvGrpSpPr>
          <p:nvPr/>
        </p:nvGrpSpPr>
        <p:grpSpPr bwMode="auto">
          <a:xfrm>
            <a:off x="1800225" y="1392238"/>
            <a:ext cx="4456113" cy="565150"/>
            <a:chOff x="974655" y="11674416"/>
            <a:chExt cx="8915399" cy="1128662"/>
          </a:xfrm>
        </p:grpSpPr>
        <p:sp>
          <p:nvSpPr>
            <p:cNvPr id="93195" name="Rectangle 42">
              <a:extLst>
                <a:ext uri="{FF2B5EF4-FFF2-40B4-BE49-F238E27FC236}">
                  <a16:creationId xmlns="" xmlns:a16="http://schemas.microsoft.com/office/drawing/2014/main" id="{652B6CB2-B39F-4116-8DFC-E2ED27ACF0D4}"/>
                </a:ext>
              </a:extLst>
            </p:cNvPr>
            <p:cNvSpPr>
              <a:spLocks noChangeArrowheads="1"/>
            </p:cNvSpPr>
            <p:nvPr/>
          </p:nvSpPr>
          <p:spPr bwMode="auto">
            <a:xfrm>
              <a:off x="1985469" y="11674416"/>
              <a:ext cx="7904585" cy="11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Sống trong thế giới khác</a:t>
              </a:r>
            </a:p>
          </p:txBody>
        </p:sp>
        <p:pic>
          <p:nvPicPr>
            <p:cNvPr id="44" name="Picture 43">
              <a:extLst>
                <a:ext uri="{FF2B5EF4-FFF2-40B4-BE49-F238E27FC236}">
                  <a16:creationId xmlns="" xmlns:a16="http://schemas.microsoft.com/office/drawing/2014/main" id="{23432F9B-E2F5-484F-B4EC-A9EDBFC91821}"/>
                </a:ext>
              </a:extLst>
            </p:cNvPr>
            <p:cNvPicPr>
              <a:picLocks noChangeAspect="1"/>
            </p:cNvPicPr>
            <p:nvPr/>
          </p:nvPicPr>
          <p:blipFill>
            <a:blip r:embed="rId4" cstate="print">
              <a:duotone>
                <a:schemeClr val="accent6">
                  <a:shade val="45000"/>
                  <a:satMod val="135000"/>
                </a:schemeClr>
                <a:prstClr val="white"/>
              </a:duotone>
            </a:blip>
            <a:stretch>
              <a:fillRect/>
            </a:stretch>
          </p:blipFill>
          <p:spPr>
            <a:xfrm>
              <a:off x="974655" y="11674416"/>
              <a:ext cx="846300" cy="69460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up)">
                                      <p:cBhvr>
                                        <p:cTn id="32" dur="500"/>
                                        <p:tgtEl>
                                          <p:spTgt spid="26"/>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up)">
                                      <p:cBhvr>
                                        <p:cTn id="35" dur="500"/>
                                        <p:tgtEl>
                                          <p:spTgt spid="3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C:\Users\USER\Desktop\Picture2.jpg">
            <a:extLst>
              <a:ext uri="{FF2B5EF4-FFF2-40B4-BE49-F238E27FC236}">
                <a16:creationId xmlns="" xmlns:a16="http://schemas.microsoft.com/office/drawing/2014/main" id="{3B20DD58-7283-478B-876F-2AE331C337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834"/>
          <a:stretch>
            <a:fillRect/>
          </a:stretch>
        </p:blipFill>
        <p:spPr bwMode="auto">
          <a:xfrm>
            <a:off x="6011863" y="1828800"/>
            <a:ext cx="6180137"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 xmlns:a16="http://schemas.microsoft.com/office/drawing/2014/main" id="{C360F8CC-CF04-42DF-86F1-C2C27C4F2968}"/>
              </a:ext>
            </a:extLst>
          </p:cNvPr>
          <p:cNvGrpSpPr>
            <a:grpSpLocks/>
          </p:cNvGrpSpPr>
          <p:nvPr/>
        </p:nvGrpSpPr>
        <p:grpSpPr bwMode="auto">
          <a:xfrm>
            <a:off x="1192213" y="1690688"/>
            <a:ext cx="5843587" cy="1246187"/>
            <a:chOff x="2363787" y="7162800"/>
            <a:chExt cx="11689171" cy="2493318"/>
          </a:xfrm>
        </p:grpSpPr>
        <p:sp>
          <p:nvSpPr>
            <p:cNvPr id="15" name="Rectangle 14">
              <a:extLst>
                <a:ext uri="{FF2B5EF4-FFF2-40B4-BE49-F238E27FC236}">
                  <a16:creationId xmlns="" xmlns:a16="http://schemas.microsoft.com/office/drawing/2014/main" id="{B4FC379D-85AF-41FB-88CF-6FE717A86494}"/>
                </a:ext>
              </a:extLst>
            </p:cNvPr>
            <p:cNvSpPr/>
            <p:nvPr/>
          </p:nvSpPr>
          <p:spPr>
            <a:xfrm>
              <a:off x="2792484" y="7162800"/>
              <a:ext cx="11260474" cy="2493318"/>
            </a:xfrm>
            <a:prstGeom prst="rect">
              <a:avLst/>
            </a:prstGeom>
          </p:spPr>
          <p:txBody>
            <a:bodyPr>
              <a:spAutoFit/>
            </a:bodyPr>
            <a:lstStyle/>
            <a:p>
              <a:pPr marL="0" marR="0" lvl="0" indent="0" algn="just" defTabSz="914400" rtl="0" eaLnBrk="0" fontAlgn="base" latinLnBrk="0" hangingPunct="0">
                <a:lnSpc>
                  <a:spcPts val="2999"/>
                </a:lnSpc>
                <a:spcBef>
                  <a:spcPct val="0"/>
                </a:spcBef>
                <a:spcAft>
                  <a:spcPct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Sự trở về với thực tại cuộc sống: buồn bã,</a:t>
              </a:r>
              <a:r>
                <a:rPr kumimoji="0" lang="en-US" sz="2800" b="1" i="0" u="none" strike="noStrike" kern="1200" cap="none" spc="0" normalizeH="0" baseline="0" noProof="0" dirty="0">
                  <a:ln>
                    <a:noFill/>
                  </a:ln>
                  <a:solidFill>
                    <a:prstClr val="black"/>
                  </a:solidFill>
                  <a:effectLst/>
                  <a:uLnTx/>
                  <a:uFillTx/>
                  <a:latin typeface="Calibri"/>
                  <a:ea typeface="+mn-ea"/>
                  <a:cs typeface="Arial" pitchFamily="34"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tù túng và tăm tối nơi phố huyện nghèo</a:t>
              </a:r>
              <a:r>
                <a:rPr kumimoji="0" lang="en-US" sz="2800" b="1" i="0" u="none" strike="noStrike" kern="1200" cap="none" spc="0" normalizeH="0" baseline="0" noProof="0" dirty="0">
                  <a:ln>
                    <a:noFill/>
                  </a:ln>
                  <a:solidFill>
                    <a:prstClr val="black"/>
                  </a:solidFill>
                  <a:effectLst/>
                  <a:uLnTx/>
                  <a:uFillTx/>
                  <a:latin typeface="Calibri"/>
                  <a:ea typeface="+mn-ea"/>
                  <a:cs typeface="Arial" pitchFamily="34" charset="0"/>
                </a:rPr>
                <a: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endParaRPr>
            </a:p>
          </p:txBody>
        </p:sp>
        <p:sp>
          <p:nvSpPr>
            <p:cNvPr id="16" name="Oval 15">
              <a:extLst>
                <a:ext uri="{FF2B5EF4-FFF2-40B4-BE49-F238E27FC236}">
                  <a16:creationId xmlns="" xmlns:a16="http://schemas.microsoft.com/office/drawing/2014/main" id="{497AA1F4-2CE2-4548-B695-60C7C7D056B8}"/>
                </a:ext>
              </a:extLst>
            </p:cNvPr>
            <p:cNvSpPr/>
            <p:nvPr/>
          </p:nvSpPr>
          <p:spPr>
            <a:xfrm>
              <a:off x="2363787" y="7439129"/>
              <a:ext cx="301676" cy="301740"/>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95236" name="Group 16">
            <a:extLst>
              <a:ext uri="{FF2B5EF4-FFF2-40B4-BE49-F238E27FC236}">
                <a16:creationId xmlns="" xmlns:a16="http://schemas.microsoft.com/office/drawing/2014/main" id="{EECC4BCF-0FAC-4EB4-85FC-E1D11381F726}"/>
              </a:ext>
            </a:extLst>
          </p:cNvPr>
          <p:cNvGrpSpPr>
            <a:grpSpLocks/>
          </p:cNvGrpSpPr>
          <p:nvPr/>
        </p:nvGrpSpPr>
        <p:grpSpPr bwMode="auto">
          <a:xfrm>
            <a:off x="654050" y="533400"/>
            <a:ext cx="8870950" cy="563563"/>
            <a:chOff x="2211387" y="5029200"/>
            <a:chExt cx="17745326" cy="1128663"/>
          </a:xfrm>
        </p:grpSpPr>
        <p:sp>
          <p:nvSpPr>
            <p:cNvPr id="18" name="TextBox 17">
              <a:extLst>
                <a:ext uri="{FF2B5EF4-FFF2-40B4-BE49-F238E27FC236}">
                  <a16:creationId xmlns="" xmlns:a16="http://schemas.microsoft.com/office/drawing/2014/main" id="{645230FF-CD83-4310-BC01-DDDAAD5FA1BA}"/>
                </a:ext>
              </a:extLst>
            </p:cNvPr>
            <p:cNvSpPr txBox="1"/>
            <p:nvPr/>
          </p:nvSpPr>
          <p:spPr>
            <a:xfrm>
              <a:off x="3002116" y="5029200"/>
              <a:ext cx="16954597" cy="1128663"/>
            </a:xfrm>
            <a:prstGeom prst="rect">
              <a:avLst/>
            </a:prstGeom>
            <a:noFill/>
          </p:spPr>
          <p:txBody>
            <a:bodyPr>
              <a:spAutoFit/>
            </a:bodyPr>
            <a:lstStyle/>
            <a:p>
              <a:pPr marL="0" marR="0" lvl="0" indent="0" algn="just" defTabSz="914400" rtl="0" eaLnBrk="0" fontAlgn="base" latinLnBrk="0" hangingPunct="0">
                <a:lnSpc>
                  <a:spcPct val="120000"/>
                </a:lnSpc>
                <a:spcBef>
                  <a:spcPct val="0"/>
                </a:spcBef>
                <a:spcAft>
                  <a:spcPct val="0"/>
                </a:spcAft>
                <a:buClrTx/>
                <a:buSzTx/>
                <a:buFontTx/>
                <a:buNone/>
                <a:tabLst/>
                <a:defRPr/>
              </a:pPr>
              <a:r>
                <a:rPr kumimoji="0" lang="vi-VN" sz="2800" b="1" i="0" u="none" strike="noStrike" kern="1200" cap="none" spc="0" normalizeH="0" baseline="0" noProof="0" dirty="0">
                  <a:ln>
                    <a:noFill/>
                  </a:ln>
                  <a:solidFill>
                    <a:srgbClr val="4BACC6">
                      <a:lumMod val="50000"/>
                    </a:srgbClr>
                  </a:solidFill>
                  <a:effectLst/>
                  <a:uLnTx/>
                  <a:uFillTx/>
                  <a:latin typeface="Times New Roman" panose="02020603050405020304" pitchFamily="18" charset="0"/>
                  <a:ea typeface="+mn-ea"/>
                  <a:cs typeface="Arial" pitchFamily="34" charset="0"/>
                </a:rPr>
                <a:t>Thế giới của kí ức: Kí ức về Hà Nội</a:t>
              </a:r>
            </a:p>
          </p:txBody>
        </p:sp>
        <p:pic>
          <p:nvPicPr>
            <p:cNvPr id="95244" name="Picture 18">
              <a:extLst>
                <a:ext uri="{FF2B5EF4-FFF2-40B4-BE49-F238E27FC236}">
                  <a16:creationId xmlns="" xmlns:a16="http://schemas.microsoft.com/office/drawing/2014/main" id="{92F14CFB-1774-4C40-8936-99BE003561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1387" y="5257543"/>
              <a:ext cx="457457" cy="45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Group 26">
            <a:extLst>
              <a:ext uri="{FF2B5EF4-FFF2-40B4-BE49-F238E27FC236}">
                <a16:creationId xmlns="" xmlns:a16="http://schemas.microsoft.com/office/drawing/2014/main" id="{55AAF9B1-C4AB-4EB0-87A5-2FE71B18C37A}"/>
              </a:ext>
            </a:extLst>
          </p:cNvPr>
          <p:cNvGrpSpPr>
            <a:grpSpLocks/>
          </p:cNvGrpSpPr>
          <p:nvPr/>
        </p:nvGrpSpPr>
        <p:grpSpPr bwMode="auto">
          <a:xfrm>
            <a:off x="912813" y="4692650"/>
            <a:ext cx="5283200" cy="1631950"/>
            <a:chOff x="2363787" y="7162800"/>
            <a:chExt cx="10565557" cy="3262856"/>
          </a:xfrm>
        </p:grpSpPr>
        <p:sp>
          <p:nvSpPr>
            <p:cNvPr id="28" name="Rectangle 27">
              <a:extLst>
                <a:ext uri="{FF2B5EF4-FFF2-40B4-BE49-F238E27FC236}">
                  <a16:creationId xmlns="" xmlns:a16="http://schemas.microsoft.com/office/drawing/2014/main" id="{77B6E5D0-D07A-45A8-BE92-D4C8DF4D56E1}"/>
                </a:ext>
              </a:extLst>
            </p:cNvPr>
            <p:cNvSpPr/>
            <p:nvPr/>
          </p:nvSpPr>
          <p:spPr>
            <a:xfrm>
              <a:off x="2792377" y="7162800"/>
              <a:ext cx="10136967" cy="3262856"/>
            </a:xfrm>
            <a:prstGeom prst="rect">
              <a:avLst/>
            </a:prstGeom>
          </p:spPr>
          <p:txBody>
            <a:bodyPr>
              <a:spAutoFit/>
            </a:bodyPr>
            <a:lstStyle/>
            <a:p>
              <a:pPr marL="0" marR="0" lvl="0" indent="0" algn="just" defTabSz="914400" rtl="0" eaLnBrk="0" fontAlgn="base" latinLnBrk="0" hangingPunct="0">
                <a:lnSpc>
                  <a:spcPts val="2999"/>
                </a:lnSpc>
                <a:spcBef>
                  <a:spcPct val="0"/>
                </a:spcBef>
                <a:spcAft>
                  <a:spcPct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Đánh thức con người, kéo họ ra khỏi kiếp sống mòn để hướng đến cuộc sống ý nghĩa, xứng đáng hơn</a:t>
              </a:r>
              <a:r>
                <a:rPr kumimoji="0" lang="en-US" sz="2800" b="1" i="0" u="none" strike="noStrike" kern="1200" cap="none" spc="0" normalizeH="0" baseline="0" noProof="0" dirty="0">
                  <a:ln>
                    <a:noFill/>
                  </a:ln>
                  <a:solidFill>
                    <a:prstClr val="black"/>
                  </a:solidFill>
                  <a:effectLst/>
                  <a:uLnTx/>
                  <a:uFillTx/>
                  <a:latin typeface="Calibri"/>
                  <a:ea typeface="+mn-ea"/>
                  <a:cs typeface="Arial" pitchFamily="34" charset="0"/>
                </a:rPr>
                <a: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endParaRPr>
            </a:p>
          </p:txBody>
        </p:sp>
        <p:sp>
          <p:nvSpPr>
            <p:cNvPr id="29" name="Oval 28">
              <a:extLst>
                <a:ext uri="{FF2B5EF4-FFF2-40B4-BE49-F238E27FC236}">
                  <a16:creationId xmlns="" xmlns:a16="http://schemas.microsoft.com/office/drawing/2014/main" id="{315F1993-23D3-4C4C-B88F-A6CACE47F57B}"/>
                </a:ext>
              </a:extLst>
            </p:cNvPr>
            <p:cNvSpPr/>
            <p:nvPr/>
          </p:nvSpPr>
          <p:spPr>
            <a:xfrm>
              <a:off x="2363787" y="7438938"/>
              <a:ext cx="301600" cy="301528"/>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4" name="Group 23">
            <a:extLst>
              <a:ext uri="{FF2B5EF4-FFF2-40B4-BE49-F238E27FC236}">
                <a16:creationId xmlns="" xmlns:a16="http://schemas.microsoft.com/office/drawing/2014/main" id="{C54FA217-CEB7-4672-9D53-0048A087BE66}"/>
              </a:ext>
            </a:extLst>
          </p:cNvPr>
          <p:cNvGrpSpPr>
            <a:grpSpLocks/>
          </p:cNvGrpSpPr>
          <p:nvPr/>
        </p:nvGrpSpPr>
        <p:grpSpPr bwMode="auto">
          <a:xfrm>
            <a:off x="989013" y="2936875"/>
            <a:ext cx="4957762" cy="1598613"/>
            <a:chOff x="1021061" y="11674417"/>
            <a:chExt cx="9914807" cy="3197187"/>
          </a:xfrm>
        </p:grpSpPr>
        <p:sp>
          <p:nvSpPr>
            <p:cNvPr id="25" name="Rectangle 24">
              <a:extLst>
                <a:ext uri="{FF2B5EF4-FFF2-40B4-BE49-F238E27FC236}">
                  <a16:creationId xmlns="" xmlns:a16="http://schemas.microsoft.com/office/drawing/2014/main" id="{E9497A92-E22A-4FFA-9DEE-8C9A46D7D258}"/>
                </a:ext>
              </a:extLst>
            </p:cNvPr>
            <p:cNvSpPr/>
            <p:nvPr/>
          </p:nvSpPr>
          <p:spPr>
            <a:xfrm>
              <a:off x="1986191" y="11674417"/>
              <a:ext cx="8949677" cy="3197187"/>
            </a:xfrm>
            <a:prstGeom prst="rect">
              <a:avLst/>
            </a:prstGeom>
          </p:spPr>
          <p:txBody>
            <a:bodyPr>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itchFamily="34" charset="0"/>
                </a:rPr>
                <a:t>Niềm xót xa, thương cảm đối với những kiếp người bé mọn</a:t>
              </a:r>
            </a:p>
          </p:txBody>
        </p:sp>
        <p:pic>
          <p:nvPicPr>
            <p:cNvPr id="95240" name="Picture 25">
              <a:extLst>
                <a:ext uri="{FF2B5EF4-FFF2-40B4-BE49-F238E27FC236}">
                  <a16:creationId xmlns="" xmlns:a16="http://schemas.microsoft.com/office/drawing/2014/main" id="{CACD6C83-48B3-43D8-9C28-892BA599B8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1061" y="11712504"/>
              <a:ext cx="799894" cy="65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Content Placeholder 2">
            <a:extLst>
              <a:ext uri="{FF2B5EF4-FFF2-40B4-BE49-F238E27FC236}">
                <a16:creationId xmlns="" xmlns:a16="http://schemas.microsoft.com/office/drawing/2014/main" id="{9B020EB7-241B-4D49-BF0D-CE9C504AE3B8}"/>
              </a:ext>
            </a:extLst>
          </p:cNvPr>
          <p:cNvSpPr>
            <a:spLocks noGrp="1"/>
          </p:cNvSpPr>
          <p:nvPr>
            <p:ph idx="1"/>
          </p:nvPr>
        </p:nvSpPr>
        <p:spPr>
          <a:xfrm>
            <a:off x="3581400" y="762000"/>
            <a:ext cx="8229600" cy="5745163"/>
          </a:xfrm>
        </p:spPr>
        <p:txBody>
          <a:bodyPr/>
          <a:lstStyle/>
          <a:p>
            <a:pPr marL="0" indent="0">
              <a:buFont typeface="Arial" panose="020B0604020202020204" pitchFamily="34" charset="0"/>
              <a:buNone/>
              <a:defRPr/>
            </a:pPr>
            <a:r>
              <a:rPr lang="vi-VN" altLang="en-US" b="1" dirty="0"/>
              <a:t>* Thông điệp nhà văn muốn gửi gắm:</a:t>
            </a:r>
            <a:endParaRPr lang="en-US" altLang="en-US" dirty="0"/>
          </a:p>
          <a:p>
            <a:pPr>
              <a:buFont typeface="Arial" panose="020B0604020202020204" pitchFamily="34" charset="0"/>
              <a:buNone/>
              <a:defRPr/>
            </a:pPr>
            <a:r>
              <a:rPr lang="vi-VN" altLang="en-US" dirty="0"/>
              <a:t>- Đừng để cuộc sống chìm trong cái “ao đời phẳng lặng” (Xuân Diệu). Con người phải sống cho ra sống, phải không ngừng khao khát và xây dựng cuộc sống có ý nghĩa.</a:t>
            </a:r>
            <a:endParaRPr lang="en-US" altLang="en-US" dirty="0"/>
          </a:p>
          <a:p>
            <a:pPr>
              <a:buFont typeface="Arial" panose="020B0604020202020204" pitchFamily="34" charset="0"/>
              <a:buNone/>
              <a:defRPr/>
            </a:pPr>
            <a:r>
              <a:rPr lang="vi-VN" altLang="en-US" dirty="0"/>
              <a:t>- Những ai phải sống trong một cuộc sống tối tăm, mòn mỏi, tù túng, hãy cố vươn ra ánh sáng, hướng tới một cuộc sống tươi sáng.</a:t>
            </a:r>
            <a:endParaRPr lang="en-US" altLang="en-US" dirty="0"/>
          </a:p>
          <a:p>
            <a:pPr>
              <a:buFont typeface="Arial" panose="020B0604020202020204" pitchFamily="34" charset="0"/>
              <a:buNone/>
              <a:defRPr/>
            </a:pPr>
            <a:r>
              <a:rPr lang="vi-VN" altLang="en-US" dirty="0"/>
              <a:t> </a:t>
            </a:r>
            <a:r>
              <a:rPr lang="nl-NL" altLang="en-US" dirty="0">
                <a:sym typeface="Wingdings 3" panose="05040102010807070707" pitchFamily="18" charset="2"/>
              </a:rPr>
              <a:t></a:t>
            </a:r>
            <a:r>
              <a:rPr lang="vi-VN" altLang="en-US" dirty="0"/>
              <a:t> Giá trị nhân đạo sâu sắc của tác phẩm.</a:t>
            </a:r>
            <a:endParaRPr lang="en-US" altLang="en-US" dirty="0"/>
          </a:p>
          <a:p>
            <a:pPr>
              <a:defRPr/>
            </a:pPr>
            <a:endParaRPr lang="en-US" altLang="en-US" dirty="0"/>
          </a:p>
        </p:txBody>
      </p:sp>
      <p:pic>
        <p:nvPicPr>
          <p:cNvPr id="4" name="Picture 2" descr="http://dcvonline.net/wp-content/uploads/2013/07/thach-lam.jpg">
            <a:extLst>
              <a:ext uri="{FF2B5EF4-FFF2-40B4-BE49-F238E27FC236}">
                <a16:creationId xmlns="" xmlns:a16="http://schemas.microsoft.com/office/drawing/2014/main" id="{7779B544-540D-4D8C-BDD8-3A2C8B65C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2943225" cy="430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Phân tích nhân vật Liên trong truyện ngắn Hai đứa trẻ của Thạch Lam">
            <a:extLst>
              <a:ext uri="{FF2B5EF4-FFF2-40B4-BE49-F238E27FC236}">
                <a16:creationId xmlns="" xmlns:a16="http://schemas.microsoft.com/office/drawing/2014/main" id="{851DD95F-D5C1-4C81-91E6-5B88D3045B86}"/>
              </a:ext>
            </a:extLst>
          </p:cNvPr>
          <p:cNvPicPr>
            <a:picLocks noChangeAspect="1" noChangeArrowheads="1"/>
          </p:cNvPicPr>
          <p:nvPr/>
        </p:nvPicPr>
        <p:blipFill rotWithShape="1">
          <a:blip r:embed="rId2"/>
          <a:srcRect b="8261"/>
          <a:stretch/>
        </p:blipFill>
        <p:spPr bwMode="auto">
          <a:xfrm>
            <a:off x="7239000" y="1524000"/>
            <a:ext cx="4833257" cy="3421082"/>
          </a:xfrm>
          <a:prstGeom prst="rect">
            <a:avLst/>
          </a:prstGeom>
          <a:ln>
            <a:noFill/>
          </a:ln>
          <a:effectLst>
            <a:softEdge rad="112500"/>
          </a:effectLst>
        </p:spPr>
      </p:pic>
      <p:sp>
        <p:nvSpPr>
          <p:cNvPr id="98307" name="TextBox 3">
            <a:extLst>
              <a:ext uri="{FF2B5EF4-FFF2-40B4-BE49-F238E27FC236}">
                <a16:creationId xmlns="" xmlns:a16="http://schemas.microsoft.com/office/drawing/2014/main" id="{F8936CF7-4121-430E-B24D-652D774D7EEC}"/>
              </a:ext>
            </a:extLst>
          </p:cNvPr>
          <p:cNvSpPr txBox="1">
            <a:spLocks noChangeArrowheads="1"/>
          </p:cNvSpPr>
          <p:nvPr/>
        </p:nvSpPr>
        <p:spPr bwMode="auto">
          <a:xfrm>
            <a:off x="381000" y="457200"/>
            <a:ext cx="68580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800" b="1"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Nghệ thuật</a:t>
            </a: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Cốt truyện đơn giản, nổi bật những dòng tâm trạng chảy trôi, những cảm xúc, cảm giác mong manh mơ hồ trong tâm hồn nhân vật.</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Bút pháp tương phản đối lập.</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Miêu tả sinh động những biến đổi tinh tế của cảnh vật và tâm trạng con người.</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Ngôn ngữ, hình ảnh giàu ý nghĩa tượng trưng.</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Giọng điệu thủ thỉ thấm đượm chất thơ, chất trữ tình sâu lắng. </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4">
            <a:extLst>
              <a:ext uri="{FF2B5EF4-FFF2-40B4-BE49-F238E27FC236}">
                <a16:creationId xmlns="" xmlns:a16="http://schemas.microsoft.com/office/drawing/2014/main" id="{86CCEB65-5117-4DC0-8CFF-2A9C2EF57A3E}"/>
              </a:ext>
            </a:extLst>
          </p:cNvPr>
          <p:cNvSpPr txBox="1">
            <a:spLocks noChangeArrowheads="1"/>
          </p:cNvSpPr>
          <p:nvPr/>
        </p:nvSpPr>
        <p:spPr bwMode="auto">
          <a:xfrm>
            <a:off x="4038600" y="533400"/>
            <a:ext cx="617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Calibri" panose="020F0502020204030204" pitchFamily="34" charset="0"/>
                <a:ea typeface="+mn-ea"/>
                <a:cs typeface="+mn-cs"/>
              </a:rPr>
              <a:t> </a:t>
            </a:r>
          </a:p>
        </p:txBody>
      </p:sp>
      <p:sp>
        <p:nvSpPr>
          <p:cNvPr id="46092" name="Text Box 12">
            <a:extLst>
              <a:ext uri="{FF2B5EF4-FFF2-40B4-BE49-F238E27FC236}">
                <a16:creationId xmlns="" xmlns:a16="http://schemas.microsoft.com/office/drawing/2014/main" id="{BD019B44-F521-4DB2-818F-3E80F9E885E5}"/>
              </a:ext>
            </a:extLst>
          </p:cNvPr>
          <p:cNvSpPr txBox="1">
            <a:spLocks noChangeArrowheads="1"/>
          </p:cNvSpPr>
          <p:nvPr/>
        </p:nvSpPr>
        <p:spPr bwMode="auto">
          <a:xfrm>
            <a:off x="5638800" y="241300"/>
            <a:ext cx="6553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a:ln>
                  <a:noFill/>
                </a:ln>
                <a:solidFill>
                  <a:srgbClr val="C36C7F"/>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sng" strike="noStrike" kern="1200" cap="none" spc="0" normalizeH="0" baseline="0" noProof="0">
                <a:ln>
                  <a:noFill/>
                </a:ln>
                <a:solidFill>
                  <a:srgbClr val="C36C7F"/>
                </a:solidFill>
                <a:effectLst/>
                <a:uLnTx/>
                <a:uFillTx/>
                <a:latin typeface="Times New Roman" panose="02020603050405020304" pitchFamily="18" charset="0"/>
                <a:ea typeface="+mn-ea"/>
                <a:cs typeface="Times New Roman" panose="02020603050405020304" pitchFamily="18" charset="0"/>
              </a:rPr>
              <a:t>Ý nghĩa</a:t>
            </a:r>
            <a:r>
              <a:rPr kumimoji="0" lang="en-US" altLang="en-US" sz="3200" b="0" i="0" u="none" strike="noStrike" kern="1200" cap="none" spc="0" normalizeH="0" baseline="0" noProof="0">
                <a:ln>
                  <a:noFill/>
                </a:ln>
                <a:solidFill>
                  <a:srgbClr val="C36C7F"/>
                </a:solidFill>
                <a:effectLst/>
                <a:uLnTx/>
                <a:uFillTx/>
                <a:latin typeface="Times New Roman" panose="02020603050405020304" pitchFamily="18" charset="0"/>
                <a:ea typeface="+mn-ea"/>
                <a:cs typeface="Times New Roman" panose="02020603050405020304" pitchFamily="18" charset="0"/>
              </a:rPr>
              <a:t>:</a:t>
            </a:r>
          </a:p>
        </p:txBody>
      </p:sp>
      <p:sp>
        <p:nvSpPr>
          <p:cNvPr id="2" name="Rectangle 1">
            <a:extLst>
              <a:ext uri="{FF2B5EF4-FFF2-40B4-BE49-F238E27FC236}">
                <a16:creationId xmlns="" xmlns:a16="http://schemas.microsoft.com/office/drawing/2014/main" id="{E7B337A9-C249-4E58-8473-143C86CE6451}"/>
              </a:ext>
            </a:extLst>
          </p:cNvPr>
          <p:cNvSpPr>
            <a:spLocks noChangeArrowheads="1"/>
          </p:cNvSpPr>
          <p:nvPr/>
        </p:nvSpPr>
        <p:spPr bwMode="auto">
          <a:xfrm>
            <a:off x="5334000" y="1282700"/>
            <a:ext cx="59436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Truyện</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ngắn</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Hai </a:t>
            </a:r>
            <a:r>
              <a:rPr kumimoji="0" lang="en-US" altLang="en-US" sz="3200" b="0" i="1"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đứa</a:t>
            </a:r>
            <a:r>
              <a:rPr kumimoji="0" lang="en-US" altLang="en-US" sz="3200" b="0" i="1"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1"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trẻ</a:t>
            </a:r>
            <a:r>
              <a:rPr kumimoji="0" lang="en-US" altLang="en-US" sz="3200" b="0" i="1"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thể</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hiện</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niềm</a:t>
            </a:r>
            <a:r>
              <a:rPr kumimoji="0" lang="en-US" alt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cảm</a:t>
            </a:r>
            <a:r>
              <a:rPr kumimoji="0" lang="en-US" alt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thương</a:t>
            </a:r>
            <a:r>
              <a:rPr kumimoji="0" lang="en-US" alt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chân</a:t>
            </a:r>
            <a:r>
              <a:rPr kumimoji="0" lang="en-US" alt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thành</a:t>
            </a:r>
            <a:r>
              <a:rPr kumimoji="0" lang="en-US" alt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của</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Thạch</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Lam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đối</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với</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những</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kiếp</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sống</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nghèo</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khổ</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chìm</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khuất</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trong</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mòn</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mỏi</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tăm</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tối</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quẩn</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quanh</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nơi</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phố</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huyện</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trước</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cách</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mạng</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và</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sự</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trân</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trọng</a:t>
            </a:r>
            <a:r>
              <a:rPr kumimoji="0" lang="en-US" alt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với</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những</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mong</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ước</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nhỏ</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bé</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bình</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dị</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mà</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tha</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thiết</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của</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516C3F"/>
                </a:solidFill>
                <a:effectLst/>
                <a:uLnTx/>
                <a:uFillTx/>
                <a:latin typeface="Times New Roman" panose="02020603050405020304" pitchFamily="18" charset="0"/>
                <a:ea typeface="+mn-ea"/>
                <a:cs typeface="Times New Roman" panose="02020603050405020304" pitchFamily="18" charset="0"/>
              </a:rPr>
              <a:t>họ</a:t>
            </a:r>
            <a:r>
              <a:rPr kumimoji="0" lang="en-US" altLang="en-US" sz="3200" b="0" i="0" u="none" strike="noStrike" kern="1200" cap="none" spc="0" normalizeH="0" baseline="0" noProof="0" dirty="0">
                <a:ln>
                  <a:noFill/>
                </a:ln>
                <a:solidFill>
                  <a:srgbClr val="516C3F"/>
                </a:solidFill>
                <a:effectLst/>
                <a:uLnTx/>
                <a:uFillTx/>
                <a:latin typeface="Times New Roman" panose="02020603050405020304" pitchFamily="18" charset="0"/>
                <a:ea typeface="+mn-ea"/>
                <a:cs typeface="Times New Roman" panose="02020603050405020304" pitchFamily="18" charset="0"/>
              </a:rPr>
              <a:t>. </a:t>
            </a:r>
          </a:p>
        </p:txBody>
      </p:sp>
      <p:pic>
        <p:nvPicPr>
          <p:cNvPr id="99333" name="Picture 2">
            <a:extLst>
              <a:ext uri="{FF2B5EF4-FFF2-40B4-BE49-F238E27FC236}">
                <a16:creationId xmlns="" xmlns:a16="http://schemas.microsoft.com/office/drawing/2014/main" id="{A04D5910-F4DA-4FA7-AFF6-7CA07321A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4953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6092"/>
                                        </p:tgtEl>
                                        <p:attrNameLst>
                                          <p:attrName>style.visibility</p:attrName>
                                        </p:attrNameLst>
                                      </p:cBhvr>
                                      <p:to>
                                        <p:strVal val="visible"/>
                                      </p:to>
                                    </p:set>
                                    <p:animEffect transition="in" filter="box(in)">
                                      <p:cBhvr>
                                        <p:cTn id="7" dur="2000"/>
                                        <p:tgtEl>
                                          <p:spTgt spid="460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2"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 xmlns:a16="http://schemas.microsoft.com/office/drawing/2014/main" id="{BC2B788D-AD0B-4825-AD44-362EA38333B3}"/>
              </a:ext>
            </a:extLst>
          </p:cNvPr>
          <p:cNvSpPr/>
          <p:nvPr/>
        </p:nvSpPr>
        <p:spPr>
          <a:xfrm>
            <a:off x="6708775" y="2236788"/>
            <a:ext cx="758825" cy="220662"/>
          </a:xfrm>
          <a:custGeom>
            <a:avLst/>
            <a:gdLst>
              <a:gd name="connsiteX0" fmla="*/ 0 w 1517696"/>
              <a:gd name="connsiteY0" fmla="*/ 0 h 441511"/>
              <a:gd name="connsiteX1" fmla="*/ 1517696 w 1517696"/>
              <a:gd name="connsiteY1" fmla="*/ 0 h 441511"/>
              <a:gd name="connsiteX2" fmla="*/ 1517696 w 1517696"/>
              <a:gd name="connsiteY2" fmla="*/ 441511 h 441511"/>
              <a:gd name="connsiteX3" fmla="*/ 0 w 1517696"/>
              <a:gd name="connsiteY3" fmla="*/ 441511 h 441511"/>
              <a:gd name="connsiteX4" fmla="*/ 0 w 1517696"/>
              <a:gd name="connsiteY4" fmla="*/ 0 h 44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696" h="441511">
                <a:moveTo>
                  <a:pt x="0" y="0"/>
                </a:moveTo>
                <a:lnTo>
                  <a:pt x="1517696" y="0"/>
                </a:lnTo>
                <a:lnTo>
                  <a:pt x="1517696" y="441511"/>
                </a:lnTo>
                <a:lnTo>
                  <a:pt x="0" y="44151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6508" tIns="16508" rIns="16508" bIns="16508" spcCol="1270"/>
          <a:lstStyle/>
          <a:p>
            <a:pPr marL="0" marR="0" lvl="0" indent="0" algn="ctr" defTabSz="577734" rtl="0" eaLnBrk="1" fontAlgn="base" latinLnBrk="0" hangingPunct="1">
              <a:lnSpc>
                <a:spcPct val="90000"/>
              </a:lnSpc>
              <a:spcBef>
                <a:spcPct val="0"/>
              </a:spcBef>
              <a:spcAft>
                <a:spcPct val="35000"/>
              </a:spcAft>
              <a:buClrTx/>
              <a:buSzTx/>
              <a:buFontTx/>
              <a:buNone/>
              <a:tabLst/>
              <a:defRPr/>
            </a:pPr>
            <a:endParaRPr kumimoji="0" lang="en-US" sz="13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grpSp>
        <p:nvGrpSpPr>
          <p:cNvPr id="5" name="Group 4">
            <a:extLst>
              <a:ext uri="{FF2B5EF4-FFF2-40B4-BE49-F238E27FC236}">
                <a16:creationId xmlns="" xmlns:a16="http://schemas.microsoft.com/office/drawing/2014/main" id="{74BE1DD6-E6F0-465A-9752-EE26619484E7}"/>
              </a:ext>
            </a:extLst>
          </p:cNvPr>
          <p:cNvGrpSpPr>
            <a:grpSpLocks/>
          </p:cNvGrpSpPr>
          <p:nvPr/>
        </p:nvGrpSpPr>
        <p:grpSpPr bwMode="auto">
          <a:xfrm>
            <a:off x="603250" y="1298575"/>
            <a:ext cx="5797550" cy="1126462"/>
            <a:chOff x="2211387" y="5029200"/>
            <a:chExt cx="11595538" cy="2252900"/>
          </a:xfrm>
        </p:grpSpPr>
        <p:sp>
          <p:nvSpPr>
            <p:cNvPr id="23561" name="TextBox 39">
              <a:extLst>
                <a:ext uri="{FF2B5EF4-FFF2-40B4-BE49-F238E27FC236}">
                  <a16:creationId xmlns="" xmlns:a16="http://schemas.microsoft.com/office/drawing/2014/main" id="{1E71FCC4-713D-471E-9859-4757385DDE0C}"/>
                </a:ext>
              </a:extLst>
            </p:cNvPr>
            <p:cNvSpPr txBox="1">
              <a:spLocks noChangeArrowheads="1"/>
            </p:cNvSpPr>
            <p:nvPr/>
          </p:nvSpPr>
          <p:spPr bwMode="auto">
            <a:xfrm>
              <a:off x="3334701" y="5029200"/>
              <a:ext cx="10472224" cy="22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ct val="120000"/>
                </a:lnSpc>
                <a:spcBef>
                  <a:spcPct val="0"/>
                </a:spcBef>
                <a:spcAft>
                  <a:spcPct val="0"/>
                </a:spcAft>
                <a:buClrTx/>
                <a:buSzTx/>
                <a:buFontTx/>
                <a:buNone/>
                <a:tabLst/>
                <a:defRPr/>
              </a:pPr>
              <a:r>
                <a:rPr lang="en-US" altLang="en-US" sz="2800" b="1" dirty="0">
                  <a:solidFill>
                    <a:srgbClr val="215968"/>
                  </a:solidFill>
                  <a:latin typeface="Times New Roman" panose="02020603050405020304" pitchFamily="18" charset="0"/>
                </a:rPr>
                <a:t>I</a:t>
              </a:r>
              <a:r>
                <a:rPr kumimoji="0" lang="vi-VN" altLang="en-US" sz="2800" b="1" i="0" u="none" strike="noStrike" kern="1200" cap="none" spc="0" normalizeH="0" baseline="0" noProof="0" dirty="0" smtClean="0">
                  <a:ln>
                    <a:noFill/>
                  </a:ln>
                  <a:solidFill>
                    <a:srgbClr val="215968"/>
                  </a:solidFill>
                  <a:effectLst/>
                  <a:uLnTx/>
                  <a:uFillTx/>
                  <a:latin typeface="Times New Roman" panose="02020603050405020304" pitchFamily="18" charset="0"/>
                  <a:ea typeface="+mn-ea"/>
                  <a:cs typeface="+mn-cs"/>
                </a:rPr>
                <a:t>n </a:t>
              </a:r>
              <a:r>
                <a:rPr kumimoji="0" lang="vi-VN" altLang="en-US" sz="2800" b="1" i="0" u="none" strike="noStrike" kern="1200" cap="none" spc="0" normalizeH="0" baseline="0" noProof="0" dirty="0">
                  <a:ln>
                    <a:noFill/>
                  </a:ln>
                  <a:solidFill>
                    <a:srgbClr val="215968"/>
                  </a:solidFill>
                  <a:effectLst/>
                  <a:uLnTx/>
                  <a:uFillTx/>
                  <a:latin typeface="Times New Roman" panose="02020603050405020304" pitchFamily="18" charset="0"/>
                  <a:ea typeface="+mn-ea"/>
                  <a:cs typeface="+mn-cs"/>
                </a:rPr>
                <a:t>trong tập </a:t>
              </a:r>
              <a:r>
                <a:rPr kumimoji="0" lang="vi-VN" altLang="en-US" sz="2800" b="1" i="1" u="none" strike="noStrike" kern="1200" cap="none" spc="0" normalizeH="0" baseline="0" noProof="0" dirty="0">
                  <a:ln>
                    <a:noFill/>
                  </a:ln>
                  <a:solidFill>
                    <a:srgbClr val="215968"/>
                  </a:solidFill>
                  <a:effectLst/>
                  <a:uLnTx/>
                  <a:uFillTx/>
                  <a:latin typeface="Times New Roman" panose="02020603050405020304" pitchFamily="18" charset="0"/>
                  <a:ea typeface="+mn-ea"/>
                  <a:cs typeface="+mn-cs"/>
                </a:rPr>
                <a:t>Nắng trong vườn</a:t>
              </a:r>
              <a:r>
                <a:rPr kumimoji="0" lang="vi-VN" altLang="en-US" sz="2800" b="1" i="0" u="none" strike="noStrike" kern="1200" cap="none" spc="0" normalizeH="0" baseline="0" noProof="0" dirty="0">
                  <a:ln>
                    <a:noFill/>
                  </a:ln>
                  <a:solidFill>
                    <a:srgbClr val="215968"/>
                  </a:solidFill>
                  <a:effectLst/>
                  <a:uLnTx/>
                  <a:uFillTx/>
                  <a:latin typeface="Times New Roman" panose="02020603050405020304" pitchFamily="18" charset="0"/>
                  <a:ea typeface="+mn-ea"/>
                  <a:cs typeface="+mn-cs"/>
                </a:rPr>
                <a:t>, sáng tác 1938.</a:t>
              </a:r>
              <a:endParaRPr kumimoji="0" lang="en-US" altLang="en-US" sz="2800" b="1" i="1" u="none" strike="noStrike" kern="1200" cap="none" spc="0" normalizeH="0" baseline="0" noProof="0" dirty="0">
                <a:ln>
                  <a:noFill/>
                </a:ln>
                <a:solidFill>
                  <a:srgbClr val="215968"/>
                </a:solidFill>
                <a:effectLst/>
                <a:uLnTx/>
                <a:uFillTx/>
                <a:latin typeface="Times New Roman" panose="02020603050405020304" pitchFamily="18" charset="0"/>
                <a:ea typeface="+mn-ea"/>
                <a:cs typeface="+mn-cs"/>
              </a:endParaRPr>
            </a:p>
          </p:txBody>
        </p:sp>
        <p:pic>
          <p:nvPicPr>
            <p:cNvPr id="23562" name="Picture 20">
              <a:extLst>
                <a:ext uri="{FF2B5EF4-FFF2-40B4-BE49-F238E27FC236}">
                  <a16:creationId xmlns="" xmlns:a16="http://schemas.microsoft.com/office/drawing/2014/main" id="{B2C46D9E-56B4-46FF-A476-851446D44E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1387" y="5257543"/>
              <a:ext cx="457457" cy="45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Rectangle 15">
            <a:extLst>
              <a:ext uri="{FF2B5EF4-FFF2-40B4-BE49-F238E27FC236}">
                <a16:creationId xmlns="" xmlns:a16="http://schemas.microsoft.com/office/drawing/2014/main" id="{463A0315-6AF1-408C-98FF-68475FA0040F}"/>
              </a:ext>
            </a:extLst>
          </p:cNvPr>
          <p:cNvSpPr>
            <a:spLocks noChangeArrowheads="1"/>
          </p:cNvSpPr>
          <p:nvPr/>
        </p:nvSpPr>
        <p:spPr bwMode="auto">
          <a:xfrm>
            <a:off x="493713" y="312738"/>
            <a:ext cx="59070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2. Truyện ngắn “Hai đứa trẻ”</a:t>
            </a:r>
            <a:endParaRPr kumimoji="0" lang="vi-VN" altLang="en-US" sz="2800" b="1" i="1"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 name="Picture 3">
            <a:extLst>
              <a:ext uri="{FF2B5EF4-FFF2-40B4-BE49-F238E27FC236}">
                <a16:creationId xmlns="" xmlns:a16="http://schemas.microsoft.com/office/drawing/2014/main" id="{C9CD1A4A-19C8-40BA-9EA3-F740727A1C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2576513"/>
            <a:ext cx="2593975"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24">
            <a:extLst>
              <a:ext uri="{FF2B5EF4-FFF2-40B4-BE49-F238E27FC236}">
                <a16:creationId xmlns="" xmlns:a16="http://schemas.microsoft.com/office/drawing/2014/main" id="{880BA56A-F25B-42E8-990B-C0947AB14930}"/>
              </a:ext>
            </a:extLst>
          </p:cNvPr>
          <p:cNvSpPr txBox="1">
            <a:spLocks noChangeArrowheads="1"/>
          </p:cNvSpPr>
          <p:nvPr/>
        </p:nvSpPr>
        <p:spPr bwMode="auto">
          <a:xfrm>
            <a:off x="401638" y="800100"/>
            <a:ext cx="4572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500" b="1" i="0" u="none" strike="noStrike" kern="1200" cap="none" spc="0" normalizeH="0" baseline="0" noProof="0">
                <a:ln>
                  <a:noFill/>
                </a:ln>
                <a:solidFill>
                  <a:prstClr val="white"/>
                </a:solidFill>
                <a:effectLst/>
                <a:uLnTx/>
                <a:uFillTx/>
                <a:latin typeface="Tahoma" panose="020B0604030504040204" pitchFamily="34" charset="0"/>
                <a:ea typeface="+mn-ea"/>
                <a:cs typeface="Tahoma" panose="020B0604030504040204" pitchFamily="34" charset="0"/>
              </a:rPr>
              <a:t>I</a:t>
            </a:r>
          </a:p>
        </p:txBody>
      </p:sp>
      <p:pic>
        <p:nvPicPr>
          <p:cNvPr id="23559" name="Picture 6" descr="SCAN0010">
            <a:extLst>
              <a:ext uri="{FF2B5EF4-FFF2-40B4-BE49-F238E27FC236}">
                <a16:creationId xmlns="" xmlns:a16="http://schemas.microsoft.com/office/drawing/2014/main" id="{57AB6B65-2F61-43B0-A8C5-AC9A6BD15A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0225" y="152400"/>
            <a:ext cx="525462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ext Box 7">
            <a:extLst>
              <a:ext uri="{FF2B5EF4-FFF2-40B4-BE49-F238E27FC236}">
                <a16:creationId xmlns="" xmlns:a16="http://schemas.microsoft.com/office/drawing/2014/main" id="{63801EEB-2846-46FC-B60B-C66E6EB184A8}"/>
              </a:ext>
            </a:extLst>
          </p:cNvPr>
          <p:cNvSpPr txBox="1">
            <a:spLocks noChangeArrowheads="1"/>
          </p:cNvSpPr>
          <p:nvPr/>
        </p:nvSpPr>
        <p:spPr bwMode="auto">
          <a:xfrm>
            <a:off x="7088187" y="5576084"/>
            <a:ext cx="51800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rtl="0">
              <a:buNone/>
            </a:pPr>
            <a:r>
              <a:rPr lang="en-US" sz="2800" b="0" i="0" u="none" strike="noStrike" kern="1200" baseline="0" dirty="0" err="1">
                <a:solidFill>
                  <a:srgbClr val="000000"/>
                </a:solidFill>
                <a:latin typeface="Times New Roman" panose="02020603050405020304" pitchFamily="18" charset="0"/>
              </a:rPr>
              <a:t>Truyện</a:t>
            </a:r>
            <a:r>
              <a:rPr lang="en-US" sz="2800" b="0" i="0" u="none" strike="noStrike" kern="1200" baseline="0" dirty="0">
                <a:solidFill>
                  <a:srgbClr val="000000"/>
                </a:solidFill>
                <a:latin typeface="Times New Roman" panose="02020603050405020304" pitchFamily="18" charset="0"/>
              </a:rPr>
              <a:t> </a:t>
            </a:r>
            <a:r>
              <a:rPr lang="en-US" sz="2800" b="0" i="0" u="none" strike="noStrike" kern="1200" baseline="0" dirty="0" err="1">
                <a:solidFill>
                  <a:srgbClr val="000000"/>
                </a:solidFill>
                <a:latin typeface="Times New Roman" panose="02020603050405020304" pitchFamily="18" charset="0"/>
              </a:rPr>
              <a:t>ngắn</a:t>
            </a:r>
            <a:r>
              <a:rPr lang="en-US" sz="2800" b="0" i="0" u="none" strike="noStrike" kern="1200" baseline="0" dirty="0">
                <a:solidFill>
                  <a:srgbClr val="000000"/>
                </a:solidFill>
                <a:latin typeface="Times New Roman" panose="02020603050405020304" pitchFamily="18" charset="0"/>
              </a:rPr>
              <a:t> </a:t>
            </a:r>
            <a:r>
              <a:rPr lang="en-US" sz="2800" b="0" i="1" u="none" strike="noStrike" kern="1200" baseline="0" dirty="0">
                <a:solidFill>
                  <a:srgbClr val="000000"/>
                </a:solidFill>
                <a:latin typeface="Times New Roman" panose="02020603050405020304" pitchFamily="18" charset="0"/>
              </a:rPr>
              <a:t>Hai </a:t>
            </a:r>
            <a:r>
              <a:rPr lang="en-US" sz="2800" b="0" i="1" u="none" strike="noStrike" kern="1200" baseline="0" dirty="0" err="1">
                <a:solidFill>
                  <a:srgbClr val="000000"/>
                </a:solidFill>
                <a:latin typeface="Times New Roman" panose="02020603050405020304" pitchFamily="18" charset="0"/>
              </a:rPr>
              <a:t>đứa</a:t>
            </a:r>
            <a:r>
              <a:rPr lang="en-US" sz="2800" b="0" i="1" u="none" strike="noStrike" kern="1200" baseline="0" dirty="0">
                <a:solidFill>
                  <a:srgbClr val="000000"/>
                </a:solidFill>
                <a:latin typeface="Times New Roman" panose="02020603050405020304" pitchFamily="18" charset="0"/>
              </a:rPr>
              <a:t> </a:t>
            </a:r>
            <a:r>
              <a:rPr lang="en-US" sz="2800" b="0" i="1" u="none" strike="noStrike" kern="1200" baseline="0" dirty="0" err="1">
                <a:solidFill>
                  <a:srgbClr val="000000"/>
                </a:solidFill>
                <a:latin typeface="Times New Roman" panose="02020603050405020304" pitchFamily="18" charset="0"/>
              </a:rPr>
              <a:t>trẻ</a:t>
            </a:r>
            <a:r>
              <a:rPr lang="en-US" sz="2800" b="0" i="1" u="none" strike="noStrike" kern="1200" baseline="0" dirty="0">
                <a:solidFill>
                  <a:srgbClr val="000000"/>
                </a:solidFill>
                <a:latin typeface="Times New Roman" panose="02020603050405020304" pitchFamily="18" charset="0"/>
              </a:rPr>
              <a:t> </a:t>
            </a:r>
            <a:r>
              <a:rPr lang="en-US" sz="2800" b="0" i="0" u="none" strike="noStrike" kern="1200" baseline="0" dirty="0" err="1">
                <a:solidFill>
                  <a:srgbClr val="000000"/>
                </a:solidFill>
                <a:latin typeface="Times New Roman" panose="02020603050405020304" pitchFamily="18" charset="0"/>
              </a:rPr>
              <a:t>đăng</a:t>
            </a:r>
            <a:r>
              <a:rPr lang="en-US" sz="2800" b="0" i="0" u="none" strike="noStrike" kern="1200" baseline="0" dirty="0">
                <a:solidFill>
                  <a:srgbClr val="000000"/>
                </a:solidFill>
                <a:latin typeface="Times New Roman" panose="02020603050405020304" pitchFamily="18" charset="0"/>
              </a:rPr>
              <a:t> </a:t>
            </a:r>
            <a:r>
              <a:rPr lang="en-US" sz="2800" b="0" i="0" u="none" strike="noStrike" kern="1200" baseline="0" dirty="0" err="1">
                <a:solidFill>
                  <a:srgbClr val="000000"/>
                </a:solidFill>
                <a:latin typeface="Times New Roman" panose="02020603050405020304" pitchFamily="18" charset="0"/>
              </a:rPr>
              <a:t>báo</a:t>
            </a:r>
            <a:r>
              <a:rPr lang="en-US" sz="2800" b="0" i="0" u="none" strike="noStrike" kern="1200" baseline="0" dirty="0">
                <a:solidFill>
                  <a:srgbClr val="000000"/>
                </a:solidFill>
                <a:latin typeface="Times New Roman" panose="02020603050405020304" pitchFamily="18" charset="0"/>
              </a:rPr>
              <a:t> </a:t>
            </a:r>
            <a:r>
              <a:rPr lang="en-US" sz="2800" b="0" i="0" u="none" strike="noStrike" kern="1200" baseline="0" dirty="0" err="1">
                <a:solidFill>
                  <a:srgbClr val="000000"/>
                </a:solidFill>
                <a:latin typeface="Times New Roman" panose="02020603050405020304" pitchFamily="18" charset="0"/>
              </a:rPr>
              <a:t>Ngày</a:t>
            </a:r>
            <a:r>
              <a:rPr lang="en-US" sz="2800" b="0" i="0" u="none" strike="noStrike" kern="1200" baseline="0" dirty="0">
                <a:solidFill>
                  <a:srgbClr val="000000"/>
                </a:solidFill>
                <a:latin typeface="Times New Roman" panose="02020603050405020304" pitchFamily="18" charset="0"/>
              </a:rPr>
              <a:t> nay </a:t>
            </a:r>
            <a:r>
              <a:rPr lang="en-US" sz="2800" b="0" i="0" u="none" strike="noStrike" kern="1200" baseline="0" dirty="0" err="1">
                <a:solidFill>
                  <a:srgbClr val="000000"/>
                </a:solidFill>
                <a:latin typeface="Times New Roman" panose="02020603050405020304" pitchFamily="18" charset="0"/>
              </a:rPr>
              <a:t>ngày</a:t>
            </a:r>
            <a:r>
              <a:rPr lang="en-US" sz="2800" b="0" i="0" u="none" strike="noStrike" kern="1200" baseline="0" dirty="0">
                <a:solidFill>
                  <a:srgbClr val="000000"/>
                </a:solidFill>
                <a:latin typeface="Times New Roman" panose="02020603050405020304" pitchFamily="18" charset="0"/>
              </a:rPr>
              <a:t> 7-8-1938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
            <a:extLst>
              <a:ext uri="{FF2B5EF4-FFF2-40B4-BE49-F238E27FC236}">
                <a16:creationId xmlns="" xmlns:a16="http://schemas.microsoft.com/office/drawing/2014/main" id="{BBFDB10F-96D1-44B5-88D1-473CFDD3BB0C}"/>
              </a:ext>
            </a:extLst>
          </p:cNvPr>
          <p:cNvSpPr>
            <a:spLocks noChangeArrowheads="1"/>
          </p:cNvSpPr>
          <p:nvPr/>
        </p:nvSpPr>
        <p:spPr bwMode="auto">
          <a:xfrm>
            <a:off x="649288" y="4648200"/>
            <a:ext cx="11161712"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altLang="en-US" sz="21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“Truyện ngắn Hai đứa trẻ có một hương vị thật man mác. Nó gợi một nỗi niềm thuộc về quá vãng, đồng thời cũng dóng lên một cái gì còn ở trong tương lai…Nó cái thế giới quan của đôi trẻ ở một phố quê, hình ảnh đoàn tàu và tiếng còi tàu đã thành một thói quen của cảm xúc và của ước vọng. Đọc “Hai đứa trẻ” thấy bận bịu vô hạn về một tấm lòng quê hương êm ái và sâu kín.” </a:t>
            </a:r>
            <a:r>
              <a:rPr kumimoji="0" lang="en-US" altLang="en-US" sz="2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(Nguyễn Tuân)</a:t>
            </a:r>
          </a:p>
        </p:txBody>
      </p:sp>
      <p:pic>
        <p:nvPicPr>
          <p:cNvPr id="3" name="Picture 2">
            <a:extLst>
              <a:ext uri="{FF2B5EF4-FFF2-40B4-BE49-F238E27FC236}">
                <a16:creationId xmlns="" xmlns:a16="http://schemas.microsoft.com/office/drawing/2014/main" id="{DA7BB6EB-5EC5-43A3-94DE-B2427BB44BBD}"/>
              </a:ext>
            </a:extLst>
          </p:cNvPr>
          <p:cNvPicPr>
            <a:picLocks noChangeAspect="1"/>
          </p:cNvPicPr>
          <p:nvPr/>
        </p:nvPicPr>
        <p:blipFill rotWithShape="1">
          <a:blip r:embed="rId3">
            <a:duotone>
              <a:schemeClr val="accent6">
                <a:shade val="45000"/>
                <a:satMod val="135000"/>
              </a:schemeClr>
              <a:prstClr val="white"/>
            </a:duotone>
          </a:blip>
          <a:srcRect t="7407" r="725"/>
          <a:stretch/>
        </p:blipFill>
        <p:spPr>
          <a:xfrm>
            <a:off x="0" y="446"/>
            <a:ext cx="12192000" cy="4531786"/>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99572EB-AD67-4DEF-9643-C9AE09BA2668}"/>
              </a:ext>
            </a:extLst>
          </p:cNvPr>
          <p:cNvSpPr txBox="1"/>
          <p:nvPr/>
        </p:nvSpPr>
        <p:spPr>
          <a:xfrm>
            <a:off x="5210977" y="2121790"/>
            <a:ext cx="5805890" cy="1384995"/>
          </a:xfrm>
          <a:prstGeom prst="rect">
            <a:avLst/>
          </a:prstGeom>
          <a:noFill/>
        </p:spPr>
        <p:txBody>
          <a:bodyPr wrap="square">
            <a:spAutoFit/>
          </a:bodyPr>
          <a:lstStyle/>
          <a:p>
            <a:r>
              <a:rPr lang="en-US" sz="2800" b="1" i="1" dirty="0" err="1">
                <a:solidFill>
                  <a:srgbClr val="000000"/>
                </a:solidFill>
                <a:effectLst/>
                <a:latin typeface="Times New Roman" panose="02020603050405020304" pitchFamily="18" charset="0"/>
                <a:ea typeface="Times New Roman" panose="02020603050405020304" pitchFamily="18" charset="0"/>
              </a:rPr>
              <a:t>Từ</a:t>
            </a:r>
            <a:r>
              <a:rPr lang="en-US" sz="2800" b="1" i="1" dirty="0">
                <a:solidFill>
                  <a:srgbClr val="000000"/>
                </a:solidFill>
                <a:effectLst/>
                <a:latin typeface="Times New Roman" panose="02020603050405020304" pitchFamily="18" charset="0"/>
                <a:ea typeface="Times New Roman" panose="02020603050405020304" pitchFamily="18" charset="0"/>
              </a:rPr>
              <a:t> ý </a:t>
            </a:r>
            <a:r>
              <a:rPr lang="en-US" sz="2800" b="1" i="1" dirty="0" err="1">
                <a:solidFill>
                  <a:srgbClr val="000000"/>
                </a:solidFill>
                <a:effectLst/>
                <a:latin typeface="Times New Roman" panose="02020603050405020304" pitchFamily="18" charset="0"/>
                <a:ea typeface="Times New Roman" panose="02020603050405020304" pitchFamily="18" charset="0"/>
              </a:rPr>
              <a:t>nghĩa</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của</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tác</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phẩm</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em</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có</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suy</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nghĩ</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gì</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về</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ước</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mơ</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khát</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vọng</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của</a:t>
            </a:r>
            <a:r>
              <a:rPr lang="en-US" sz="2800" b="1" i="1" dirty="0">
                <a:solidFill>
                  <a:srgbClr val="000000"/>
                </a:solidFill>
                <a:effectLst/>
                <a:latin typeface="Times New Roman" panose="02020603050405020304" pitchFamily="18" charset="0"/>
                <a:ea typeface="Times New Roman" panose="02020603050405020304" pitchFamily="18" charset="0"/>
              </a:rPr>
              <a:t> con </a:t>
            </a:r>
            <a:r>
              <a:rPr lang="en-US" sz="2800" b="1" i="1" dirty="0" err="1">
                <a:solidFill>
                  <a:srgbClr val="000000"/>
                </a:solidFill>
                <a:effectLst/>
                <a:latin typeface="Times New Roman" panose="02020603050405020304" pitchFamily="18" charset="0"/>
                <a:ea typeface="Times New Roman" panose="02020603050405020304" pitchFamily="18" charset="0"/>
              </a:rPr>
              <a:t>người</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trong</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cuộc</a:t>
            </a:r>
            <a:r>
              <a:rPr lang="en-US" sz="2800" b="1" i="1" dirty="0">
                <a:solidFill>
                  <a:srgbClr val="000000"/>
                </a:solidFill>
                <a:effectLst/>
                <a:latin typeface="Times New Roman" panose="02020603050405020304" pitchFamily="18" charset="0"/>
                <a:ea typeface="Times New Roman" panose="02020603050405020304" pitchFamily="18" charset="0"/>
              </a:rPr>
              <a:t> </a:t>
            </a:r>
            <a:r>
              <a:rPr lang="en-US" sz="2800" b="1" i="1" dirty="0" err="1">
                <a:solidFill>
                  <a:srgbClr val="000000"/>
                </a:solidFill>
                <a:effectLst/>
                <a:latin typeface="Times New Roman" panose="02020603050405020304" pitchFamily="18" charset="0"/>
                <a:ea typeface="Times New Roman" panose="02020603050405020304" pitchFamily="18" charset="0"/>
              </a:rPr>
              <a:t>sống</a:t>
            </a:r>
            <a:r>
              <a:rPr lang="en-US" sz="2800" b="1" i="1" dirty="0">
                <a:solidFill>
                  <a:srgbClr val="000000"/>
                </a:solidFill>
                <a:effectLst/>
                <a:latin typeface="Times New Roman" panose="02020603050405020304" pitchFamily="18" charset="0"/>
                <a:ea typeface="Times New Roman" panose="02020603050405020304" pitchFamily="18" charset="0"/>
              </a:rPr>
              <a:t>. </a:t>
            </a:r>
            <a:endParaRPr lang="en-US" sz="2800" b="1" i="1" dirty="0"/>
          </a:p>
        </p:txBody>
      </p:sp>
      <p:pic>
        <p:nvPicPr>
          <p:cNvPr id="4" name="Picture 3">
            <a:extLst>
              <a:ext uri="{FF2B5EF4-FFF2-40B4-BE49-F238E27FC236}">
                <a16:creationId xmlns="" xmlns:a16="http://schemas.microsoft.com/office/drawing/2014/main" id="{6A741B87-03FC-4C09-94CA-92D60AFE6E17}"/>
              </a:ext>
            </a:extLst>
          </p:cNvPr>
          <p:cNvPicPr>
            <a:picLocks noChangeAspect="1"/>
          </p:cNvPicPr>
          <p:nvPr/>
        </p:nvPicPr>
        <p:blipFill>
          <a:blip r:embed="rId2"/>
          <a:stretch>
            <a:fillRect/>
          </a:stretch>
        </p:blipFill>
        <p:spPr>
          <a:xfrm>
            <a:off x="966730" y="608816"/>
            <a:ext cx="3840443" cy="5314265"/>
          </a:xfrm>
          <a:prstGeom prst="rect">
            <a:avLst/>
          </a:prstGeom>
        </p:spPr>
      </p:pic>
    </p:spTree>
    <p:extLst>
      <p:ext uri="{BB962C8B-B14F-4D97-AF65-F5344CB8AC3E}">
        <p14:creationId xmlns:p14="http://schemas.microsoft.com/office/powerpoint/2010/main" val="345831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 xmlns:a16="http://schemas.microsoft.com/office/drawing/2014/main" id="{8B37E1A1-C09B-4095-AB3C-A29498F92EE5}"/>
              </a:ext>
            </a:extLst>
          </p:cNvPr>
          <p:cNvGrpSpPr>
            <a:grpSpLocks/>
          </p:cNvGrpSpPr>
          <p:nvPr/>
        </p:nvGrpSpPr>
        <p:grpSpPr bwMode="auto">
          <a:xfrm>
            <a:off x="1101725" y="619125"/>
            <a:ext cx="6746875" cy="2246313"/>
            <a:chOff x="3593540" y="5737431"/>
            <a:chExt cx="13493749" cy="4494219"/>
          </a:xfrm>
        </p:grpSpPr>
        <p:sp>
          <p:nvSpPr>
            <p:cNvPr id="27656" name="Rectangle 24">
              <a:extLst>
                <a:ext uri="{FF2B5EF4-FFF2-40B4-BE49-F238E27FC236}">
                  <a16:creationId xmlns="" xmlns:a16="http://schemas.microsoft.com/office/drawing/2014/main" id="{2C006838-C7E2-47C8-B6AD-114555ABCF26}"/>
                </a:ext>
              </a:extLst>
            </p:cNvPr>
            <p:cNvSpPr>
              <a:spLocks noChangeArrowheads="1"/>
            </p:cNvSpPr>
            <p:nvPr/>
          </p:nvSpPr>
          <p:spPr bwMode="auto">
            <a:xfrm>
              <a:off x="4224854" y="5737431"/>
              <a:ext cx="12862435" cy="449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nl-NL" altLang="en-US" sz="2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Toàn bộ cảnh vật thiên nhiên, cuộc sống con người nơi phố huyện được cảm nhận  qua cái nhìn và tâm trạng của nhân vật nào? Cách lựa chọn điểm nhìn miêu tả ấy có tác dụng nghệ thuật gì?</a:t>
              </a:r>
              <a:endPar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7" name="Oval 26">
              <a:extLst>
                <a:ext uri="{FF2B5EF4-FFF2-40B4-BE49-F238E27FC236}">
                  <a16:creationId xmlns="" xmlns:a16="http://schemas.microsoft.com/office/drawing/2014/main" id="{0078323D-01C3-4D64-BE81-14A57B79EA6C}"/>
                </a:ext>
              </a:extLst>
            </p:cNvPr>
            <p:cNvSpPr/>
            <p:nvPr/>
          </p:nvSpPr>
          <p:spPr>
            <a:xfrm>
              <a:off x="3593540" y="6013755"/>
              <a:ext cx="301626" cy="301731"/>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4" name="Group 33">
            <a:extLst>
              <a:ext uri="{FF2B5EF4-FFF2-40B4-BE49-F238E27FC236}">
                <a16:creationId xmlns="" xmlns:a16="http://schemas.microsoft.com/office/drawing/2014/main" id="{E69A1C08-1B60-405E-A9B2-F3321610C4AF}"/>
              </a:ext>
            </a:extLst>
          </p:cNvPr>
          <p:cNvGrpSpPr>
            <a:grpSpLocks/>
          </p:cNvGrpSpPr>
          <p:nvPr/>
        </p:nvGrpSpPr>
        <p:grpSpPr bwMode="auto">
          <a:xfrm>
            <a:off x="1116013" y="3521075"/>
            <a:ext cx="5905500" cy="2246313"/>
            <a:chOff x="3593540" y="5737431"/>
            <a:chExt cx="11810999" cy="4496385"/>
          </a:xfrm>
        </p:grpSpPr>
        <p:sp>
          <p:nvSpPr>
            <p:cNvPr id="27654" name="Rectangle 34">
              <a:extLst>
                <a:ext uri="{FF2B5EF4-FFF2-40B4-BE49-F238E27FC236}">
                  <a16:creationId xmlns="" xmlns:a16="http://schemas.microsoft.com/office/drawing/2014/main" id="{3833841C-EF31-4AA9-A2D7-494C41FFE38E}"/>
                </a:ext>
              </a:extLst>
            </p:cNvPr>
            <p:cNvSpPr>
              <a:spLocks noChangeArrowheads="1"/>
            </p:cNvSpPr>
            <p:nvPr/>
          </p:nvSpPr>
          <p:spPr bwMode="auto">
            <a:xfrm>
              <a:off x="4224854" y="5737431"/>
              <a:ext cx="11179685" cy="449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nl-NL"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Toàn bộ cảnh vật, cuộc sống được cảm nhận qua cái nhìn của nhân vật Liên.</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nl-NL"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Ngôi kể thứ ba giúp câu chuyện trở nên khách quan.</a:t>
              </a:r>
              <a:endParaRPr kumimoji="0" lang="en-US" altLang="en-US"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Oval 35">
              <a:extLst>
                <a:ext uri="{FF2B5EF4-FFF2-40B4-BE49-F238E27FC236}">
                  <a16:creationId xmlns="" xmlns:a16="http://schemas.microsoft.com/office/drawing/2014/main" id="{AF1C2543-8233-4657-9AA7-BC3EE8E2D658}"/>
                </a:ext>
              </a:extLst>
            </p:cNvPr>
            <p:cNvSpPr/>
            <p:nvPr/>
          </p:nvSpPr>
          <p:spPr>
            <a:xfrm>
              <a:off x="3593540" y="6013888"/>
              <a:ext cx="301624" cy="301876"/>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27652" name="TextBox 25">
            <a:extLst>
              <a:ext uri="{FF2B5EF4-FFF2-40B4-BE49-F238E27FC236}">
                <a16:creationId xmlns="" xmlns:a16="http://schemas.microsoft.com/office/drawing/2014/main" id="{6AC730F1-7AF7-4BB0-9041-05626AB2CACB}"/>
              </a:ext>
            </a:extLst>
          </p:cNvPr>
          <p:cNvSpPr txBox="1">
            <a:spLocks noChangeArrowheads="1"/>
          </p:cNvSpPr>
          <p:nvPr/>
        </p:nvSpPr>
        <p:spPr bwMode="auto">
          <a:xfrm>
            <a:off x="401638" y="800100"/>
            <a:ext cx="4572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500" b="1" i="0" u="none" strike="noStrike" kern="1200" cap="none" spc="0" normalizeH="0" baseline="0" noProof="0">
                <a:ln>
                  <a:noFill/>
                </a:ln>
                <a:solidFill>
                  <a:prstClr val="white"/>
                </a:solidFill>
                <a:effectLst/>
                <a:uLnTx/>
                <a:uFillTx/>
                <a:latin typeface="Tahoma" panose="020B0604030504040204" pitchFamily="34" charset="0"/>
                <a:ea typeface="+mn-ea"/>
                <a:cs typeface="Tahoma" panose="020B0604030504040204" pitchFamily="34" charset="0"/>
              </a:rPr>
              <a:t>I</a:t>
            </a:r>
          </a:p>
        </p:txBody>
      </p:sp>
      <p:pic>
        <p:nvPicPr>
          <p:cNvPr id="87042" name="Picture 2" descr="Hội Nhiều Chữ - #REVIEW: HAI ĐỨA TRẺ Tác giả: Thạch Lam... | Facebook">
            <a:extLst>
              <a:ext uri="{FF2B5EF4-FFF2-40B4-BE49-F238E27FC236}">
                <a16:creationId xmlns="" xmlns:a16="http://schemas.microsoft.com/office/drawing/2014/main" id="{436561E6-3B56-4560-B842-85A9FE536488}"/>
              </a:ext>
            </a:extLst>
          </p:cNvPr>
          <p:cNvPicPr>
            <a:picLocks noChangeAspect="1" noChangeArrowheads="1"/>
          </p:cNvPicPr>
          <p:nvPr/>
        </p:nvPicPr>
        <p:blipFill>
          <a:blip r:embed="rId3"/>
          <a:srcRect/>
          <a:stretch>
            <a:fillRect/>
          </a:stretch>
        </p:blipFill>
        <p:spPr bwMode="auto">
          <a:xfrm>
            <a:off x="7565769" y="919162"/>
            <a:ext cx="3886200" cy="5019675"/>
          </a:xfrm>
          <a:prstGeom prst="rect">
            <a:avLst/>
          </a:prstGeom>
          <a:noFill/>
          <a:scene3d>
            <a:camera prst="perspectiveHeroicExtremeLeftFacing"/>
            <a:lightRig rig="threePt" dir="t"/>
          </a:scene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 xmlns:a16="http://schemas.microsoft.com/office/drawing/2014/main" id="{1E852B82-8453-48E1-8173-EBB525209E7D}"/>
              </a:ext>
            </a:extLst>
          </p:cNvPr>
          <p:cNvSpPr/>
          <p:nvPr/>
        </p:nvSpPr>
        <p:spPr>
          <a:xfrm>
            <a:off x="6172200" y="1274763"/>
            <a:ext cx="758825" cy="268287"/>
          </a:xfrm>
          <a:custGeom>
            <a:avLst/>
            <a:gdLst>
              <a:gd name="connsiteX0" fmla="*/ 0 w 1517696"/>
              <a:gd name="connsiteY0" fmla="*/ 0 h 441511"/>
              <a:gd name="connsiteX1" fmla="*/ 1517696 w 1517696"/>
              <a:gd name="connsiteY1" fmla="*/ 0 h 441511"/>
              <a:gd name="connsiteX2" fmla="*/ 1517696 w 1517696"/>
              <a:gd name="connsiteY2" fmla="*/ 441511 h 441511"/>
              <a:gd name="connsiteX3" fmla="*/ 0 w 1517696"/>
              <a:gd name="connsiteY3" fmla="*/ 441511 h 441511"/>
              <a:gd name="connsiteX4" fmla="*/ 0 w 1517696"/>
              <a:gd name="connsiteY4" fmla="*/ 0 h 441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7696" h="441511">
                <a:moveTo>
                  <a:pt x="0" y="0"/>
                </a:moveTo>
                <a:lnTo>
                  <a:pt x="1517696" y="0"/>
                </a:lnTo>
                <a:lnTo>
                  <a:pt x="1517696" y="441511"/>
                </a:lnTo>
                <a:lnTo>
                  <a:pt x="0" y="44151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6508" tIns="16508" rIns="16508" bIns="16508" spcCol="1270"/>
          <a:lstStyle/>
          <a:p>
            <a:pPr marL="0" marR="0" lvl="0" indent="0" algn="ctr" defTabSz="577734" rtl="0" eaLnBrk="1" fontAlgn="base" latinLnBrk="0" hangingPunct="1">
              <a:lnSpc>
                <a:spcPct val="90000"/>
              </a:lnSpc>
              <a:spcBef>
                <a:spcPct val="0"/>
              </a:spcBef>
              <a:spcAft>
                <a:spcPct val="35000"/>
              </a:spcAft>
              <a:buClrTx/>
              <a:buSzTx/>
              <a:buFontTx/>
              <a:buNone/>
              <a:tabLst/>
              <a:defRPr/>
            </a:pPr>
            <a:endParaRPr kumimoji="0" lang="en-US" sz="1300" b="0" i="0" u="none" strike="noStrike" kern="1200" cap="none" spc="0" normalizeH="0" baseline="0" noProof="0">
              <a:ln>
                <a:noFill/>
              </a:ln>
              <a:solidFill>
                <a:prstClr val="black">
                  <a:hueOff val="0"/>
                  <a:satOff val="0"/>
                  <a:lumOff val="0"/>
                  <a:alphaOff val="0"/>
                </a:prstClr>
              </a:solidFill>
              <a:effectLst/>
              <a:uLnTx/>
              <a:uFillTx/>
              <a:latin typeface="Calibri"/>
              <a:ea typeface="+mn-ea"/>
              <a:cs typeface="+mn-cs"/>
            </a:endParaRPr>
          </a:p>
        </p:txBody>
      </p:sp>
      <p:sp>
        <p:nvSpPr>
          <p:cNvPr id="29699" name="Rectangle 15">
            <a:extLst>
              <a:ext uri="{FF2B5EF4-FFF2-40B4-BE49-F238E27FC236}">
                <a16:creationId xmlns="" xmlns:a16="http://schemas.microsoft.com/office/drawing/2014/main" id="{C844B46B-7396-49BD-B63F-D19926043A3C}"/>
              </a:ext>
            </a:extLst>
          </p:cNvPr>
          <p:cNvSpPr>
            <a:spLocks noChangeArrowheads="1"/>
          </p:cNvSpPr>
          <p:nvPr/>
        </p:nvSpPr>
        <p:spPr bwMode="auto">
          <a:xfrm>
            <a:off x="371475" y="315913"/>
            <a:ext cx="41290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Bố cục</a:t>
            </a:r>
            <a:endParaRPr kumimoji="0" lang="vi-VN" altLang="en-US" sz="3200" b="1" i="0" u="none" strike="noStrike" kern="1200" cap="none" spc="0" normalizeH="0" baseline="0" noProof="0">
              <a:ln>
                <a:noFill/>
              </a:ln>
              <a:solidFill>
                <a:srgbClr val="FF0000"/>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p:txBody>
      </p:sp>
      <p:pic>
        <p:nvPicPr>
          <p:cNvPr id="4" name="Picture 3">
            <a:extLst>
              <a:ext uri="{FF2B5EF4-FFF2-40B4-BE49-F238E27FC236}">
                <a16:creationId xmlns="" xmlns:a16="http://schemas.microsoft.com/office/drawing/2014/main" id="{28129296-DE32-49C9-B09C-2A84F2C650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00" y="3152775"/>
            <a:ext cx="3532188"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a:extLst>
              <a:ext uri="{FF2B5EF4-FFF2-40B4-BE49-F238E27FC236}">
                <a16:creationId xmlns="" xmlns:a16="http://schemas.microsoft.com/office/drawing/2014/main" id="{360764A4-676D-4ECD-AE6A-646239E05805}"/>
              </a:ext>
            </a:extLst>
          </p:cNvPr>
          <p:cNvGrpSpPr>
            <a:grpSpLocks/>
          </p:cNvGrpSpPr>
          <p:nvPr/>
        </p:nvGrpSpPr>
        <p:grpSpPr bwMode="auto">
          <a:xfrm>
            <a:off x="481013" y="1385888"/>
            <a:ext cx="4035425" cy="2124075"/>
            <a:chOff x="2135187" y="4694776"/>
            <a:chExt cx="8070768" cy="3504284"/>
          </a:xfrm>
        </p:grpSpPr>
        <p:sp>
          <p:nvSpPr>
            <p:cNvPr id="8" name="Rectangle 7">
              <a:extLst>
                <a:ext uri="{FF2B5EF4-FFF2-40B4-BE49-F238E27FC236}">
                  <a16:creationId xmlns="" xmlns:a16="http://schemas.microsoft.com/office/drawing/2014/main" id="{4060CA34-C28C-4C0E-BDBF-81F4C073894C}"/>
                </a:ext>
              </a:extLst>
            </p:cNvPr>
            <p:cNvSpPr/>
            <p:nvPr/>
          </p:nvSpPr>
          <p:spPr>
            <a:xfrm>
              <a:off x="2417758" y="4694776"/>
              <a:ext cx="7064304" cy="1938094"/>
            </a:xfrm>
            <a:prstGeom prst="rect">
              <a:avLst/>
            </a:prstGeom>
            <a:no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719" name="TextBox 39">
              <a:extLst>
                <a:ext uri="{FF2B5EF4-FFF2-40B4-BE49-F238E27FC236}">
                  <a16:creationId xmlns="" xmlns:a16="http://schemas.microsoft.com/office/drawing/2014/main" id="{711B0DFA-870D-44B1-8E5B-8DB94367F4F4}"/>
                </a:ext>
              </a:extLst>
            </p:cNvPr>
            <p:cNvSpPr txBox="1">
              <a:spLocks noChangeArrowheads="1"/>
            </p:cNvSpPr>
            <p:nvPr/>
          </p:nvSpPr>
          <p:spPr bwMode="auto">
            <a:xfrm>
              <a:off x="2665401" y="4772387"/>
              <a:ext cx="7540554" cy="178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vi-VN" altLang="en-US" sz="2800" b="1" i="0" u="none" strike="noStrike" kern="1200" cap="none" spc="0" normalizeH="0" baseline="0" noProof="0">
                  <a:ln>
                    <a:noFill/>
                  </a:ln>
                  <a:solidFill>
                    <a:srgbClr val="215968"/>
                  </a:solidFill>
                  <a:effectLst/>
                  <a:uLnTx/>
                  <a:uFillTx/>
                  <a:latin typeface="Times New Roman" panose="02020603050405020304" pitchFamily="18" charset="0"/>
                  <a:ea typeface="+mn-ea"/>
                  <a:cs typeface="+mn-cs"/>
                </a:rPr>
                <a:t>Từ đầu đến “về phía làng” </a:t>
              </a:r>
              <a:endParaRPr kumimoji="0" lang="en-US" altLang="en-US" sz="2800" b="1" i="1" u="none" strike="noStrike" kern="1200" cap="none" spc="0" normalizeH="0" baseline="0" noProof="0">
                <a:ln>
                  <a:noFill/>
                </a:ln>
                <a:solidFill>
                  <a:srgbClr val="215968"/>
                </a:solidFill>
                <a:effectLst/>
                <a:uLnTx/>
                <a:uFillTx/>
                <a:latin typeface="Times New Roman" panose="02020603050405020304" pitchFamily="18" charset="0"/>
                <a:ea typeface="+mn-ea"/>
                <a:cs typeface="+mn-cs"/>
              </a:endParaRPr>
            </a:p>
          </p:txBody>
        </p:sp>
        <p:sp>
          <p:nvSpPr>
            <p:cNvPr id="34" name="Rectangle 33">
              <a:extLst>
                <a:ext uri="{FF2B5EF4-FFF2-40B4-BE49-F238E27FC236}">
                  <a16:creationId xmlns="" xmlns:a16="http://schemas.microsoft.com/office/drawing/2014/main" id="{2B81AE28-7614-4A98-B086-CB34E2018BD6}"/>
                </a:ext>
              </a:extLst>
            </p:cNvPr>
            <p:cNvSpPr/>
            <p:nvPr/>
          </p:nvSpPr>
          <p:spPr>
            <a:xfrm>
              <a:off x="2417758" y="6630250"/>
              <a:ext cx="7064304" cy="1568810"/>
            </a:xfrm>
            <a:prstGeom prst="rect">
              <a:avLst/>
            </a:prstGeom>
            <a:solidFill>
              <a:schemeClr val="accent6">
                <a:lumMod val="60000"/>
                <a:lumOff val="40000"/>
              </a:schemeClr>
            </a:solid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721" name="TextBox 34">
              <a:extLst>
                <a:ext uri="{FF2B5EF4-FFF2-40B4-BE49-F238E27FC236}">
                  <a16:creationId xmlns="" xmlns:a16="http://schemas.microsoft.com/office/drawing/2014/main" id="{91E41E54-2B22-43C9-A835-80EEACCA1E84}"/>
                </a:ext>
              </a:extLst>
            </p:cNvPr>
            <p:cNvSpPr txBox="1">
              <a:spLocks noChangeArrowheads="1"/>
            </p:cNvSpPr>
            <p:nvPr/>
          </p:nvSpPr>
          <p:spPr bwMode="auto">
            <a:xfrm>
              <a:off x="2135187" y="7009305"/>
              <a:ext cx="7540554" cy="930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vi-VN" altLang="en-US" sz="2800" b="1" i="0" u="none" strike="noStrike" kern="1200" cap="none" spc="0" normalizeH="0" baseline="0" noProof="0">
                  <a:ln>
                    <a:noFill/>
                  </a:ln>
                  <a:solidFill>
                    <a:srgbClr val="215968"/>
                  </a:solidFill>
                  <a:effectLst/>
                  <a:uLnTx/>
                  <a:uFillTx/>
                  <a:latin typeface="Times New Roman" panose="02020603050405020304" pitchFamily="18" charset="0"/>
                  <a:ea typeface="+mn-ea"/>
                  <a:cs typeface="+mn-cs"/>
                </a:rPr>
                <a:t>Phố huyện lúc </a:t>
              </a:r>
              <a:r>
                <a:rPr kumimoji="0" lang="vi-VN" alt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chiều về</a:t>
              </a:r>
            </a:p>
          </p:txBody>
        </p:sp>
      </p:grpSp>
      <p:pic>
        <p:nvPicPr>
          <p:cNvPr id="6" name="Picture 5">
            <a:extLst>
              <a:ext uri="{FF2B5EF4-FFF2-40B4-BE49-F238E27FC236}">
                <a16:creationId xmlns="" xmlns:a16="http://schemas.microsoft.com/office/drawing/2014/main" id="{AF1E38F9-069D-46C6-8F26-37C85A76C410}"/>
              </a:ext>
            </a:extLst>
          </p:cNvPr>
          <p:cNvPicPr>
            <a:picLocks noChangeAspect="1" noChangeArrowheads="1"/>
          </p:cNvPicPr>
          <p:nvPr/>
        </p:nvPicPr>
        <p:blipFill>
          <a:blip r:embed="rId4">
            <a:lum bright="20000" contrast="40000"/>
            <a:extLst>
              <a:ext uri="{28A0092B-C50C-407E-A947-70E740481C1C}">
                <a14:useLocalDpi xmlns:a14="http://schemas.microsoft.com/office/drawing/2010/main" val="0"/>
              </a:ext>
            </a:extLst>
          </a:blip>
          <a:srcRect/>
          <a:stretch>
            <a:fillRect/>
          </a:stretch>
        </p:blipFill>
        <p:spPr bwMode="auto">
          <a:xfrm>
            <a:off x="4252913" y="3152775"/>
            <a:ext cx="3554412"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 xmlns:a16="http://schemas.microsoft.com/office/drawing/2014/main" id="{36C11CA0-BE98-4228-923D-95AF920541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7567" r="7382" b="4012"/>
          <a:stretch>
            <a:fillRect/>
          </a:stretch>
        </p:blipFill>
        <p:spPr bwMode="auto">
          <a:xfrm>
            <a:off x="7881938" y="3152775"/>
            <a:ext cx="3532187"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Isosceles Triangle 31">
            <a:extLst>
              <a:ext uri="{FF2B5EF4-FFF2-40B4-BE49-F238E27FC236}">
                <a16:creationId xmlns="" xmlns:a16="http://schemas.microsoft.com/office/drawing/2014/main" id="{B22D5432-2C43-442A-B6BC-B8AFEE41BA18}"/>
              </a:ext>
            </a:extLst>
          </p:cNvPr>
          <p:cNvSpPr/>
          <p:nvPr/>
        </p:nvSpPr>
        <p:spPr>
          <a:xfrm rot="10800000">
            <a:off x="8175625" y="2717800"/>
            <a:ext cx="241300" cy="1365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6" name="Group 35">
            <a:extLst>
              <a:ext uri="{FF2B5EF4-FFF2-40B4-BE49-F238E27FC236}">
                <a16:creationId xmlns="" xmlns:a16="http://schemas.microsoft.com/office/drawing/2014/main" id="{7828CB90-DABB-4800-B7FD-298070A45037}"/>
              </a:ext>
            </a:extLst>
          </p:cNvPr>
          <p:cNvGrpSpPr>
            <a:grpSpLocks/>
          </p:cNvGrpSpPr>
          <p:nvPr/>
        </p:nvGrpSpPr>
        <p:grpSpPr bwMode="auto">
          <a:xfrm>
            <a:off x="4073525" y="1385888"/>
            <a:ext cx="3770313" cy="2187575"/>
            <a:chOff x="2058987" y="4655150"/>
            <a:chExt cx="7540555" cy="3609449"/>
          </a:xfrm>
        </p:grpSpPr>
        <p:sp>
          <p:nvSpPr>
            <p:cNvPr id="37" name="Rectangle 36">
              <a:extLst>
                <a:ext uri="{FF2B5EF4-FFF2-40B4-BE49-F238E27FC236}">
                  <a16:creationId xmlns="" xmlns:a16="http://schemas.microsoft.com/office/drawing/2014/main" id="{AF61C830-70DB-48FF-BA0E-707CA5372ADC}"/>
                </a:ext>
              </a:extLst>
            </p:cNvPr>
            <p:cNvSpPr/>
            <p:nvPr/>
          </p:nvSpPr>
          <p:spPr>
            <a:xfrm>
              <a:off x="2417760" y="4655150"/>
              <a:ext cx="7064307" cy="1977600"/>
            </a:xfrm>
            <a:prstGeom prst="rect">
              <a:avLst/>
            </a:prstGeom>
            <a:no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715" name="TextBox 37">
              <a:extLst>
                <a:ext uri="{FF2B5EF4-FFF2-40B4-BE49-F238E27FC236}">
                  <a16:creationId xmlns="" xmlns:a16="http://schemas.microsoft.com/office/drawing/2014/main" id="{2AEA0856-4575-4B2E-9868-45B4C6560DA1}"/>
                </a:ext>
              </a:extLst>
            </p:cNvPr>
            <p:cNvSpPr txBox="1">
              <a:spLocks noChangeArrowheads="1"/>
            </p:cNvSpPr>
            <p:nvPr/>
          </p:nvSpPr>
          <p:spPr bwMode="auto">
            <a:xfrm>
              <a:off x="2502791" y="4719612"/>
              <a:ext cx="6795698" cy="263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215968"/>
                  </a:solidFill>
                  <a:effectLst/>
                  <a:uLnTx/>
                  <a:uFillTx/>
                  <a:latin typeface="Times New Roman" panose="02020603050405020304" pitchFamily="18" charset="0"/>
                  <a:ea typeface="+mn-ea"/>
                  <a:cs typeface="+mn-cs"/>
                </a:rPr>
                <a:t>Từ </a:t>
              </a:r>
              <a:r>
                <a:rPr kumimoji="0" lang="vi-VN" altLang="en-US" sz="2800" b="1" i="0" u="none" strike="noStrike" kern="1200" cap="none" spc="0" normalizeH="0" baseline="0" noProof="0">
                  <a:ln>
                    <a:noFill/>
                  </a:ln>
                  <a:solidFill>
                    <a:srgbClr val="215968"/>
                  </a:solidFill>
                  <a:effectLst/>
                  <a:uLnTx/>
                  <a:uFillTx/>
                  <a:latin typeface="Times New Roman" panose="02020603050405020304" pitchFamily="18" charset="0"/>
                  <a:ea typeface="+mn-ea"/>
                  <a:cs typeface="+mn-cs"/>
                </a:rPr>
                <a:t>“Trời đã bắt đầu đêm” đến “…mơ hồ không hiểu”</a:t>
              </a:r>
              <a:endParaRPr kumimoji="0" lang="en-US" altLang="en-US" sz="2800" b="1" i="1" u="none" strike="noStrike" kern="1200" cap="none" spc="0" normalizeH="0" baseline="0" noProof="0">
                <a:ln>
                  <a:noFill/>
                </a:ln>
                <a:solidFill>
                  <a:srgbClr val="215968"/>
                </a:solidFill>
                <a:effectLst/>
                <a:uLnTx/>
                <a:uFillTx/>
                <a:latin typeface="Times New Roman" panose="02020603050405020304" pitchFamily="18" charset="0"/>
                <a:ea typeface="+mn-ea"/>
                <a:cs typeface="+mn-cs"/>
              </a:endParaRPr>
            </a:p>
          </p:txBody>
        </p:sp>
        <p:sp>
          <p:nvSpPr>
            <p:cNvPr id="39" name="Rectangle 38">
              <a:extLst>
                <a:ext uri="{FF2B5EF4-FFF2-40B4-BE49-F238E27FC236}">
                  <a16:creationId xmlns="" xmlns:a16="http://schemas.microsoft.com/office/drawing/2014/main" id="{99F45F7B-ABF3-486A-B8C6-23304636A501}"/>
                </a:ext>
              </a:extLst>
            </p:cNvPr>
            <p:cNvSpPr/>
            <p:nvPr/>
          </p:nvSpPr>
          <p:spPr>
            <a:xfrm>
              <a:off x="2417760" y="6630132"/>
              <a:ext cx="7064307" cy="1529694"/>
            </a:xfrm>
            <a:prstGeom prst="rect">
              <a:avLst/>
            </a:prstGeom>
            <a:solidFill>
              <a:schemeClr val="accent6">
                <a:lumMod val="60000"/>
                <a:lumOff val="40000"/>
              </a:schemeClr>
            </a:solid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717" name="TextBox 40">
              <a:extLst>
                <a:ext uri="{FF2B5EF4-FFF2-40B4-BE49-F238E27FC236}">
                  <a16:creationId xmlns="" xmlns:a16="http://schemas.microsoft.com/office/drawing/2014/main" id="{FB4CE60F-8378-4DD8-B7D3-362206141B9D}"/>
                </a:ext>
              </a:extLst>
            </p:cNvPr>
            <p:cNvSpPr txBox="1">
              <a:spLocks noChangeArrowheads="1"/>
            </p:cNvSpPr>
            <p:nvPr/>
          </p:nvSpPr>
          <p:spPr bwMode="auto">
            <a:xfrm>
              <a:off x="2058987" y="6484611"/>
              <a:ext cx="7540555" cy="177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vi-VN" altLang="en-US" sz="2800" b="1" i="0" u="none" strike="noStrike" kern="1200" cap="none" spc="0" normalizeH="0" baseline="0" noProof="0">
                  <a:ln>
                    <a:noFill/>
                  </a:ln>
                  <a:solidFill>
                    <a:srgbClr val="215968"/>
                  </a:solidFill>
                  <a:effectLst/>
                  <a:uLnTx/>
                  <a:uFillTx/>
                  <a:latin typeface="Times New Roman" panose="02020603050405020304" pitchFamily="18" charset="0"/>
                  <a:ea typeface="+mn-ea"/>
                  <a:cs typeface="+mn-cs"/>
                </a:rPr>
                <a:t>Phố huyện </a:t>
              </a:r>
              <a:r>
                <a:rPr kumimoji="0" lang="vi-VN" alt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lúc </a:t>
              </a:r>
              <a:r>
                <a:rPr kumimoji="0" lang="en-US" alt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đêm xuống</a:t>
              </a:r>
              <a:endParaRPr kumimoji="0" lang="vi-VN" alt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grpSp>
      <p:grpSp>
        <p:nvGrpSpPr>
          <p:cNvPr id="48" name="Group 47">
            <a:extLst>
              <a:ext uri="{FF2B5EF4-FFF2-40B4-BE49-F238E27FC236}">
                <a16:creationId xmlns="" xmlns:a16="http://schemas.microsoft.com/office/drawing/2014/main" id="{C02A9117-FA7A-4EC0-BA92-6FB3DEDB0DFE}"/>
              </a:ext>
            </a:extLst>
          </p:cNvPr>
          <p:cNvGrpSpPr>
            <a:grpSpLocks/>
          </p:cNvGrpSpPr>
          <p:nvPr/>
        </p:nvGrpSpPr>
        <p:grpSpPr bwMode="auto">
          <a:xfrm>
            <a:off x="7883525" y="1397000"/>
            <a:ext cx="3530600" cy="2109788"/>
            <a:chOff x="2417063" y="4655150"/>
            <a:chExt cx="7064725" cy="3482160"/>
          </a:xfrm>
        </p:grpSpPr>
        <p:sp>
          <p:nvSpPr>
            <p:cNvPr id="49" name="Rectangle 48">
              <a:extLst>
                <a:ext uri="{FF2B5EF4-FFF2-40B4-BE49-F238E27FC236}">
                  <a16:creationId xmlns="" xmlns:a16="http://schemas.microsoft.com/office/drawing/2014/main" id="{F7C28442-666A-4B37-BABF-51AA8C628F87}"/>
                </a:ext>
              </a:extLst>
            </p:cNvPr>
            <p:cNvSpPr/>
            <p:nvPr/>
          </p:nvSpPr>
          <p:spPr>
            <a:xfrm>
              <a:off x="2417063" y="4655150"/>
              <a:ext cx="7064725" cy="1975582"/>
            </a:xfrm>
            <a:prstGeom prst="rect">
              <a:avLst/>
            </a:prstGeom>
            <a:no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711" name="TextBox 49">
              <a:extLst>
                <a:ext uri="{FF2B5EF4-FFF2-40B4-BE49-F238E27FC236}">
                  <a16:creationId xmlns="" xmlns:a16="http://schemas.microsoft.com/office/drawing/2014/main" id="{705FF7FE-85ED-43F2-8A83-C621165C7C7F}"/>
                </a:ext>
              </a:extLst>
            </p:cNvPr>
            <p:cNvSpPr txBox="1">
              <a:spLocks noChangeArrowheads="1"/>
            </p:cNvSpPr>
            <p:nvPr/>
          </p:nvSpPr>
          <p:spPr bwMode="auto">
            <a:xfrm>
              <a:off x="2450364" y="4896202"/>
              <a:ext cx="6795699" cy="92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215968"/>
                  </a:solidFill>
                  <a:effectLst/>
                  <a:uLnTx/>
                  <a:uFillTx/>
                  <a:latin typeface="Times New Roman" panose="02020603050405020304" pitchFamily="18" charset="0"/>
                  <a:cs typeface="Times New Roman" panose="02020603050405020304" pitchFamily="18" charset="0"/>
                </a:rPr>
                <a:t>Phần</a:t>
              </a:r>
              <a:r>
                <a:rPr kumimoji="0" lang="en-US" altLang="en-US" sz="2800" b="1" i="0" u="none" strike="noStrike" kern="1200" cap="none" spc="0" normalizeH="0" baseline="0" noProof="0" dirty="0">
                  <a:ln>
                    <a:noFill/>
                  </a:ln>
                  <a:solidFill>
                    <a:srgbClr val="215968"/>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215968"/>
                  </a:solidFill>
                  <a:effectLst/>
                  <a:uLnTx/>
                  <a:uFillTx/>
                  <a:latin typeface="Times New Roman" panose="02020603050405020304" pitchFamily="18" charset="0"/>
                  <a:cs typeface="Times New Roman" panose="02020603050405020304" pitchFamily="18" charset="0"/>
                </a:rPr>
                <a:t>còn</a:t>
              </a:r>
              <a:r>
                <a:rPr kumimoji="0" lang="en-US" altLang="en-US" sz="2800" b="1" i="0" u="none" strike="noStrike" kern="1200" cap="none" spc="0" normalizeH="0" baseline="0" noProof="0" dirty="0">
                  <a:ln>
                    <a:noFill/>
                  </a:ln>
                  <a:solidFill>
                    <a:srgbClr val="215968"/>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215968"/>
                  </a:solidFill>
                  <a:effectLst/>
                  <a:uLnTx/>
                  <a:uFillTx/>
                  <a:latin typeface="Times New Roman" panose="02020603050405020304" pitchFamily="18" charset="0"/>
                  <a:cs typeface="Times New Roman" panose="02020603050405020304" pitchFamily="18" charset="0"/>
                </a:rPr>
                <a:t>lại</a:t>
              </a:r>
              <a:endParaRPr kumimoji="0" lang="en-US" altLang="en-US" sz="2800" b="1" i="1" u="none" strike="noStrike" kern="1200" cap="none" spc="0" normalizeH="0" baseline="0" noProof="0" dirty="0">
                <a:ln>
                  <a:noFill/>
                </a:ln>
                <a:solidFill>
                  <a:srgbClr val="215968"/>
                </a:solidFill>
                <a:effectLst/>
                <a:uLnTx/>
                <a:uFillTx/>
                <a:latin typeface="Times New Roman" panose="02020603050405020304" pitchFamily="18" charset="0"/>
                <a:cs typeface="Times New Roman" panose="02020603050405020304" pitchFamily="18" charset="0"/>
              </a:endParaRPr>
            </a:p>
          </p:txBody>
        </p:sp>
        <p:sp>
          <p:nvSpPr>
            <p:cNvPr id="51" name="Rectangle 50">
              <a:extLst>
                <a:ext uri="{FF2B5EF4-FFF2-40B4-BE49-F238E27FC236}">
                  <a16:creationId xmlns="" xmlns:a16="http://schemas.microsoft.com/office/drawing/2014/main" id="{6985F26B-3691-4A9B-A38D-3D00E749F2B8}"/>
                </a:ext>
              </a:extLst>
            </p:cNvPr>
            <p:cNvSpPr/>
            <p:nvPr/>
          </p:nvSpPr>
          <p:spPr>
            <a:xfrm>
              <a:off x="2417063" y="6628112"/>
              <a:ext cx="7064725" cy="1509198"/>
            </a:xfrm>
            <a:prstGeom prst="rect">
              <a:avLst/>
            </a:prstGeom>
            <a:solidFill>
              <a:schemeClr val="accent6">
                <a:lumMod val="60000"/>
                <a:lumOff val="40000"/>
              </a:schemeClr>
            </a:solidFill>
            <a:ln w="3810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713" name="TextBox 51">
              <a:extLst>
                <a:ext uri="{FF2B5EF4-FFF2-40B4-BE49-F238E27FC236}">
                  <a16:creationId xmlns="" xmlns:a16="http://schemas.microsoft.com/office/drawing/2014/main" id="{14F8ABCF-9D8B-419D-96B2-13E1872EA73A}"/>
                </a:ext>
              </a:extLst>
            </p:cNvPr>
            <p:cNvSpPr txBox="1">
              <a:spLocks noChangeArrowheads="1"/>
            </p:cNvSpPr>
            <p:nvPr/>
          </p:nvSpPr>
          <p:spPr bwMode="auto">
            <a:xfrm>
              <a:off x="2824234" y="6836652"/>
              <a:ext cx="6047957" cy="121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defRPr/>
              </a:pPr>
              <a:r>
                <a:rPr kumimoji="0" lang="vi-VN" altLang="en-US" sz="2800" b="1" i="0" u="none" strike="noStrike" kern="1200" cap="none" spc="0" normalizeH="0" baseline="0" noProof="0">
                  <a:ln>
                    <a:noFill/>
                  </a:ln>
                  <a:solidFill>
                    <a:srgbClr val="215968"/>
                  </a:solidFill>
                  <a:effectLst/>
                  <a:uLnTx/>
                  <a:uFillTx/>
                  <a:latin typeface="Times New Roman" panose="02020603050405020304" pitchFamily="18" charset="0"/>
                  <a:ea typeface="+mn-ea"/>
                  <a:cs typeface="+mn-cs"/>
                </a:rPr>
                <a:t>Phố huyện </a:t>
              </a:r>
              <a:r>
                <a:rPr kumimoji="0" lang="vi-VN" alt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lúc</a:t>
              </a:r>
              <a:r>
                <a:rPr kumimoji="0" lang="en-US" alt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 </a:t>
              </a:r>
              <a:r>
                <a:rPr kumimoji="0" lang="vi-VN" altLang="en-US" sz="2800" b="1" i="0" u="none" strike="noStrike" kern="1200" cap="none" spc="0" normalizeH="0" baseline="0" noProof="0">
                  <a:ln>
                    <a:noFill/>
                  </a:ln>
                  <a:solidFill>
                    <a:srgbClr val="C00000"/>
                  </a:solidFill>
                  <a:effectLst/>
                  <a:uLnTx/>
                  <a:uFillTx/>
                  <a:latin typeface="Times New Roman" panose="02020603050405020304" pitchFamily="18" charset="0"/>
                  <a:ea typeface="+mn-ea"/>
                  <a:cs typeface="+mn-cs"/>
                </a:rPr>
                <a:t>đoàn tàu đi qua</a:t>
              </a:r>
            </a:p>
          </p:txBody>
        </p:sp>
      </p:grpSp>
      <p:sp>
        <p:nvSpPr>
          <p:cNvPr id="42" name="Isosceles Triangle 41">
            <a:extLst>
              <a:ext uri="{FF2B5EF4-FFF2-40B4-BE49-F238E27FC236}">
                <a16:creationId xmlns="" xmlns:a16="http://schemas.microsoft.com/office/drawing/2014/main" id="{D5FA782F-C9BC-4748-9F40-E6631D7F9796}"/>
              </a:ext>
            </a:extLst>
          </p:cNvPr>
          <p:cNvSpPr/>
          <p:nvPr/>
        </p:nvSpPr>
        <p:spPr>
          <a:xfrm rot="10800000">
            <a:off x="2128838" y="2352675"/>
            <a:ext cx="419100" cy="18097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Isosceles Triangle 42">
            <a:extLst>
              <a:ext uri="{FF2B5EF4-FFF2-40B4-BE49-F238E27FC236}">
                <a16:creationId xmlns="" xmlns:a16="http://schemas.microsoft.com/office/drawing/2014/main" id="{B5A50A63-1A48-4D20-8E98-AE29606D8DA2}"/>
              </a:ext>
            </a:extLst>
          </p:cNvPr>
          <p:cNvSpPr/>
          <p:nvPr/>
        </p:nvSpPr>
        <p:spPr>
          <a:xfrm rot="10800000">
            <a:off x="9358313" y="2352675"/>
            <a:ext cx="419100" cy="18097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709" name="TextBox 44">
            <a:extLst>
              <a:ext uri="{FF2B5EF4-FFF2-40B4-BE49-F238E27FC236}">
                <a16:creationId xmlns="" xmlns:a16="http://schemas.microsoft.com/office/drawing/2014/main" id="{2D53B1F7-12FE-4B86-88C2-B84A26D267AB}"/>
              </a:ext>
            </a:extLst>
          </p:cNvPr>
          <p:cNvSpPr txBox="1">
            <a:spLocks noChangeArrowheads="1"/>
          </p:cNvSpPr>
          <p:nvPr/>
        </p:nvSpPr>
        <p:spPr bwMode="auto">
          <a:xfrm>
            <a:off x="401638" y="800100"/>
            <a:ext cx="4572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500" b="1" i="0" u="none" strike="noStrike" kern="1200" cap="none" spc="0" normalizeH="0" baseline="0" noProof="0">
                <a:ln>
                  <a:noFill/>
                </a:ln>
                <a:solidFill>
                  <a:prstClr val="white"/>
                </a:solidFill>
                <a:effectLst/>
                <a:uLnTx/>
                <a:uFillTx/>
                <a:latin typeface="Tahoma" panose="020B0604030504040204" pitchFamily="34" charset="0"/>
                <a:ea typeface="+mn-ea"/>
                <a:cs typeface="Tahoma" panose="020B0604030504040204" pitchFamily="34" charset="0"/>
              </a:rPr>
              <a:t>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TotalTime>
  <Words>5081</Words>
  <Application>Microsoft Office PowerPoint</Application>
  <PresentationFormat>Custom</PresentationFormat>
  <Paragraphs>372</Paragraphs>
  <Slides>71</Slides>
  <Notes>30</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HAI ĐỨA TRẺ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bagiaothanhtuyen</dc:creator>
  <cp:lastModifiedBy>Windows User</cp:lastModifiedBy>
  <cp:revision>32</cp:revision>
  <dcterms:created xsi:type="dcterms:W3CDTF">2021-07-05T08:02:50Z</dcterms:created>
  <dcterms:modified xsi:type="dcterms:W3CDTF">2021-11-30T00:06:17Z</dcterms:modified>
</cp:coreProperties>
</file>